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1388388" cy="302752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536">
          <p15:clr>
            <a:srgbClr val="A4A3A4"/>
          </p15:clr>
        </p15:guide>
        <p15:guide id="2" pos="6737">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jNM5dwX9u1kKbbX+ycasbElan6j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C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94694"/>
  </p:normalViewPr>
  <p:slideViewPr>
    <p:cSldViewPr snapToGrid="0">
      <p:cViewPr>
        <p:scale>
          <a:sx n="44" d="100"/>
          <a:sy n="44" d="100"/>
        </p:scale>
        <p:origin x="2328" y="-752"/>
      </p:cViewPr>
      <p:guideLst>
        <p:guide orient="horz" pos="9536"/>
        <p:guide pos="67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604129" y="9404941"/>
            <a:ext cx="18180130" cy="6489548"/>
          </a:xfrm>
          <a:prstGeom prst="rect">
            <a:avLst/>
          </a:prstGeom>
          <a:noFill/>
          <a:ln>
            <a:noFill/>
          </a:ln>
        </p:spPr>
        <p:txBody>
          <a:bodyPr spcFirstLastPara="1" wrap="square" lIns="295200" tIns="147600" rIns="295200"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3208258" y="17155954"/>
            <a:ext cx="14971872" cy="7736999"/>
          </a:xfrm>
          <a:prstGeom prst="rect">
            <a:avLst/>
          </a:prstGeom>
          <a:noFill/>
          <a:ln>
            <a:noFill/>
          </a:ln>
        </p:spPr>
        <p:txBody>
          <a:bodyPr spcFirstLastPara="1" wrap="square" lIns="295200" tIns="147600" rIns="295200" bIns="147600" anchor="t" anchorCtr="0">
            <a:normAutofit/>
          </a:bodyPr>
          <a:lstStyle>
            <a:lvl1pPr lvl="0" algn="ctr">
              <a:spcBef>
                <a:spcPts val="2060"/>
              </a:spcBef>
              <a:spcAft>
                <a:spcPts val="0"/>
              </a:spcAft>
              <a:buClr>
                <a:srgbClr val="888888"/>
              </a:buClr>
              <a:buSzPts val="10300"/>
              <a:buNone/>
              <a:defRPr>
                <a:solidFill>
                  <a:srgbClr val="888888"/>
                </a:solidFill>
              </a:defRPr>
            </a:lvl1pPr>
            <a:lvl2pPr lvl="1" algn="ctr">
              <a:spcBef>
                <a:spcPts val="1800"/>
              </a:spcBef>
              <a:spcAft>
                <a:spcPts val="0"/>
              </a:spcAft>
              <a:buClr>
                <a:srgbClr val="888888"/>
              </a:buClr>
              <a:buSzPts val="9000"/>
              <a:buNone/>
              <a:defRPr>
                <a:solidFill>
                  <a:srgbClr val="888888"/>
                </a:solidFill>
              </a:defRPr>
            </a:lvl2pPr>
            <a:lvl3pPr lvl="2" algn="ctr">
              <a:spcBef>
                <a:spcPts val="1540"/>
              </a:spcBef>
              <a:spcAft>
                <a:spcPts val="0"/>
              </a:spcAft>
              <a:buClr>
                <a:srgbClr val="888888"/>
              </a:buClr>
              <a:buSzPts val="7700"/>
              <a:buNone/>
              <a:defRPr>
                <a:solidFill>
                  <a:srgbClr val="888888"/>
                </a:solidFill>
              </a:defRPr>
            </a:lvl3pPr>
            <a:lvl4pPr lvl="3" algn="ctr">
              <a:spcBef>
                <a:spcPts val="1300"/>
              </a:spcBef>
              <a:spcAft>
                <a:spcPts val="0"/>
              </a:spcAft>
              <a:buClr>
                <a:srgbClr val="888888"/>
              </a:buClr>
              <a:buSzPts val="6500"/>
              <a:buNone/>
              <a:defRPr>
                <a:solidFill>
                  <a:srgbClr val="888888"/>
                </a:solidFill>
              </a:defRPr>
            </a:lvl4pPr>
            <a:lvl5pPr lvl="4" algn="ctr">
              <a:spcBef>
                <a:spcPts val="1300"/>
              </a:spcBef>
              <a:spcAft>
                <a:spcPts val="0"/>
              </a:spcAft>
              <a:buClr>
                <a:srgbClr val="888888"/>
              </a:buClr>
              <a:buSzPts val="6500"/>
              <a:buNone/>
              <a:defRPr>
                <a:solidFill>
                  <a:srgbClr val="888888"/>
                </a:solidFill>
              </a:defRPr>
            </a:lvl5pPr>
            <a:lvl6pPr lvl="5" algn="ctr">
              <a:spcBef>
                <a:spcPts val="1300"/>
              </a:spcBef>
              <a:spcAft>
                <a:spcPts val="0"/>
              </a:spcAft>
              <a:buClr>
                <a:srgbClr val="888888"/>
              </a:buClr>
              <a:buSzPts val="6500"/>
              <a:buNone/>
              <a:defRPr>
                <a:solidFill>
                  <a:srgbClr val="888888"/>
                </a:solidFill>
              </a:defRPr>
            </a:lvl6pPr>
            <a:lvl7pPr lvl="6" algn="ctr">
              <a:spcBef>
                <a:spcPts val="1300"/>
              </a:spcBef>
              <a:spcAft>
                <a:spcPts val="0"/>
              </a:spcAft>
              <a:buClr>
                <a:srgbClr val="888888"/>
              </a:buClr>
              <a:buSzPts val="6500"/>
              <a:buNone/>
              <a:defRPr>
                <a:solidFill>
                  <a:srgbClr val="888888"/>
                </a:solidFill>
              </a:defRPr>
            </a:lvl7pPr>
            <a:lvl8pPr lvl="7" algn="ctr">
              <a:spcBef>
                <a:spcPts val="1300"/>
              </a:spcBef>
              <a:spcAft>
                <a:spcPts val="0"/>
              </a:spcAft>
              <a:buClr>
                <a:srgbClr val="888888"/>
              </a:buClr>
              <a:buSzPts val="6500"/>
              <a:buNone/>
              <a:defRPr>
                <a:solidFill>
                  <a:srgbClr val="888888"/>
                </a:solidFill>
              </a:defRPr>
            </a:lvl8pPr>
            <a:lvl9pPr lvl="8" algn="ctr">
              <a:spcBef>
                <a:spcPts val="1300"/>
              </a:spcBef>
              <a:spcAft>
                <a:spcPts val="0"/>
              </a:spcAft>
              <a:buClr>
                <a:srgbClr val="888888"/>
              </a:buClr>
              <a:buSzPts val="6500"/>
              <a:buNone/>
              <a:defRPr>
                <a:solidFill>
                  <a:srgbClr val="888888"/>
                </a:solidFill>
              </a:defRPr>
            </a:lvl9pPr>
          </a:lstStyle>
          <a:p>
            <a:endParaRPr/>
          </a:p>
        </p:txBody>
      </p:sp>
      <p:sp>
        <p:nvSpPr>
          <p:cNvPr id="14" name="Google Shape;14;p4"/>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1069420" y="1212412"/>
            <a:ext cx="19249549" cy="5045869"/>
          </a:xfrm>
          <a:prstGeom prst="rect">
            <a:avLst/>
          </a:prstGeom>
          <a:noFill/>
          <a:ln>
            <a:noFill/>
          </a:ln>
        </p:spPr>
        <p:txBody>
          <a:bodyPr spcFirstLastPara="1" wrap="square" lIns="295200" tIns="147600" rIns="295200"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704074" y="7429565"/>
            <a:ext cx="19980241" cy="19249549"/>
          </a:xfrm>
          <a:prstGeom prst="rect">
            <a:avLst/>
          </a:prstGeom>
          <a:noFill/>
          <a:ln>
            <a:noFill/>
          </a:ln>
        </p:spPr>
        <p:txBody>
          <a:bodyPr spcFirstLastPara="1" wrap="square" lIns="295200" tIns="147600" rIns="295200" bIns="147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15119727" y="56745096"/>
            <a:ext cx="114036636" cy="11254898"/>
          </a:xfrm>
          <a:prstGeom prst="rect">
            <a:avLst/>
          </a:prstGeom>
          <a:noFill/>
          <a:ln>
            <a:noFill/>
          </a:ln>
        </p:spPr>
        <p:txBody>
          <a:bodyPr spcFirstLastPara="1" wrap="square" lIns="295200" tIns="147600" rIns="295200"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37809614" y="45666580"/>
            <a:ext cx="114036636" cy="33411930"/>
          </a:xfrm>
          <a:prstGeom prst="rect">
            <a:avLst/>
          </a:prstGeom>
          <a:noFill/>
          <a:ln>
            <a:noFill/>
          </a:ln>
        </p:spPr>
        <p:txBody>
          <a:bodyPr spcFirstLastPara="1" wrap="square" lIns="295200" tIns="147600" rIns="295200" bIns="147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1069420" y="1212412"/>
            <a:ext cx="19249549" cy="5045869"/>
          </a:xfrm>
          <a:prstGeom prst="rect">
            <a:avLst/>
          </a:prstGeom>
          <a:noFill/>
          <a:ln>
            <a:noFill/>
          </a:ln>
        </p:spPr>
        <p:txBody>
          <a:bodyPr spcFirstLastPara="1" wrap="square" lIns="295200" tIns="147600" rIns="295200"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1069420" y="7064219"/>
            <a:ext cx="19249549" cy="19980241"/>
          </a:xfrm>
          <a:prstGeom prst="rect">
            <a:avLst/>
          </a:prstGeom>
          <a:noFill/>
          <a:ln>
            <a:noFill/>
          </a:ln>
        </p:spPr>
        <p:txBody>
          <a:bodyPr spcFirstLastPara="1" wrap="square" lIns="295200" tIns="147600" rIns="295200" bIns="147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689535" y="19454630"/>
            <a:ext cx="18180130" cy="6012994"/>
          </a:xfrm>
          <a:prstGeom prst="rect">
            <a:avLst/>
          </a:prstGeom>
          <a:noFill/>
          <a:ln>
            <a:noFill/>
          </a:ln>
        </p:spPr>
        <p:txBody>
          <a:bodyPr spcFirstLastPara="1" wrap="square" lIns="295200" tIns="147600" rIns="295200" bIns="147600" anchor="t" anchorCtr="0">
            <a:normAutofit/>
          </a:bodyPr>
          <a:lstStyle>
            <a:lvl1pPr lvl="0" algn="l">
              <a:spcBef>
                <a:spcPts val="0"/>
              </a:spcBef>
              <a:spcAft>
                <a:spcPts val="0"/>
              </a:spcAft>
              <a:buClr>
                <a:schemeClr val="dk1"/>
              </a:buClr>
              <a:buSzPts val="12900"/>
              <a:buFont typeface="Calibri"/>
              <a:buNone/>
              <a:defRPr sz="129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1689535" y="12831929"/>
            <a:ext cx="18180130" cy="6622701"/>
          </a:xfrm>
          <a:prstGeom prst="rect">
            <a:avLst/>
          </a:prstGeom>
          <a:noFill/>
          <a:ln>
            <a:noFill/>
          </a:ln>
        </p:spPr>
        <p:txBody>
          <a:bodyPr spcFirstLastPara="1" wrap="square" lIns="295200" tIns="147600" rIns="295200" bIns="147600" anchor="b" anchorCtr="0">
            <a:normAutofit/>
          </a:bodyPr>
          <a:lstStyle>
            <a:lvl1pPr marL="457200" lvl="0" indent="-228600" algn="l">
              <a:spcBef>
                <a:spcPts val="1300"/>
              </a:spcBef>
              <a:spcAft>
                <a:spcPts val="0"/>
              </a:spcAft>
              <a:buClr>
                <a:srgbClr val="888888"/>
              </a:buClr>
              <a:buSzPts val="6500"/>
              <a:buNone/>
              <a:defRPr sz="6500">
                <a:solidFill>
                  <a:srgbClr val="888888"/>
                </a:solidFill>
              </a:defRPr>
            </a:lvl1pPr>
            <a:lvl2pPr marL="914400" lvl="1" indent="-228600" algn="l">
              <a:spcBef>
                <a:spcPts val="1160"/>
              </a:spcBef>
              <a:spcAft>
                <a:spcPts val="0"/>
              </a:spcAft>
              <a:buClr>
                <a:srgbClr val="888888"/>
              </a:buClr>
              <a:buSzPts val="5800"/>
              <a:buNone/>
              <a:defRPr sz="5800">
                <a:solidFill>
                  <a:srgbClr val="888888"/>
                </a:solidFill>
              </a:defRPr>
            </a:lvl2pPr>
            <a:lvl3pPr marL="1371600" lvl="2" indent="-228600" algn="l">
              <a:spcBef>
                <a:spcPts val="1040"/>
              </a:spcBef>
              <a:spcAft>
                <a:spcPts val="0"/>
              </a:spcAft>
              <a:buClr>
                <a:srgbClr val="888888"/>
              </a:buClr>
              <a:buSzPts val="5200"/>
              <a:buNone/>
              <a:defRPr sz="5200">
                <a:solidFill>
                  <a:srgbClr val="888888"/>
                </a:solidFill>
              </a:defRPr>
            </a:lvl3pPr>
            <a:lvl4pPr marL="1828800" lvl="3" indent="-228600" algn="l">
              <a:spcBef>
                <a:spcPts val="900"/>
              </a:spcBef>
              <a:spcAft>
                <a:spcPts val="0"/>
              </a:spcAft>
              <a:buClr>
                <a:srgbClr val="888888"/>
              </a:buClr>
              <a:buSzPts val="4500"/>
              <a:buNone/>
              <a:defRPr sz="4500">
                <a:solidFill>
                  <a:srgbClr val="888888"/>
                </a:solidFill>
              </a:defRPr>
            </a:lvl4pPr>
            <a:lvl5pPr marL="2286000" lvl="4" indent="-228600" algn="l">
              <a:spcBef>
                <a:spcPts val="900"/>
              </a:spcBef>
              <a:spcAft>
                <a:spcPts val="0"/>
              </a:spcAft>
              <a:buClr>
                <a:srgbClr val="888888"/>
              </a:buClr>
              <a:buSzPts val="4500"/>
              <a:buNone/>
              <a:defRPr sz="4500">
                <a:solidFill>
                  <a:srgbClr val="888888"/>
                </a:solidFill>
              </a:defRPr>
            </a:lvl5pPr>
            <a:lvl6pPr marL="2743200" lvl="5" indent="-228600" algn="l">
              <a:spcBef>
                <a:spcPts val="900"/>
              </a:spcBef>
              <a:spcAft>
                <a:spcPts val="0"/>
              </a:spcAft>
              <a:buClr>
                <a:srgbClr val="888888"/>
              </a:buClr>
              <a:buSzPts val="4500"/>
              <a:buNone/>
              <a:defRPr sz="4500">
                <a:solidFill>
                  <a:srgbClr val="888888"/>
                </a:solidFill>
              </a:defRPr>
            </a:lvl6pPr>
            <a:lvl7pPr marL="3200400" lvl="6" indent="-228600" algn="l">
              <a:spcBef>
                <a:spcPts val="900"/>
              </a:spcBef>
              <a:spcAft>
                <a:spcPts val="0"/>
              </a:spcAft>
              <a:buClr>
                <a:srgbClr val="888888"/>
              </a:buClr>
              <a:buSzPts val="4500"/>
              <a:buNone/>
              <a:defRPr sz="4500">
                <a:solidFill>
                  <a:srgbClr val="888888"/>
                </a:solidFill>
              </a:defRPr>
            </a:lvl7pPr>
            <a:lvl8pPr marL="3657600" lvl="7" indent="-228600" algn="l">
              <a:spcBef>
                <a:spcPts val="900"/>
              </a:spcBef>
              <a:spcAft>
                <a:spcPts val="0"/>
              </a:spcAft>
              <a:buClr>
                <a:srgbClr val="888888"/>
              </a:buClr>
              <a:buSzPts val="4500"/>
              <a:buNone/>
              <a:defRPr sz="4500">
                <a:solidFill>
                  <a:srgbClr val="888888"/>
                </a:solidFill>
              </a:defRPr>
            </a:lvl8pPr>
            <a:lvl9pPr marL="4114800" lvl="8" indent="-228600" algn="l">
              <a:spcBef>
                <a:spcPts val="900"/>
              </a:spcBef>
              <a:spcAft>
                <a:spcPts val="0"/>
              </a:spcAft>
              <a:buClr>
                <a:srgbClr val="888888"/>
              </a:buClr>
              <a:buSzPts val="4500"/>
              <a:buNone/>
              <a:defRPr sz="4500">
                <a:solidFill>
                  <a:srgbClr val="888888"/>
                </a:solidFill>
              </a:defRPr>
            </a:lvl9pPr>
          </a:lstStyle>
          <a:p>
            <a:endParaRPr/>
          </a:p>
        </p:txBody>
      </p:sp>
      <p:sp>
        <p:nvSpPr>
          <p:cNvPr id="26" name="Google Shape;26;p6"/>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069420" y="1212412"/>
            <a:ext cx="19249549" cy="5045869"/>
          </a:xfrm>
          <a:prstGeom prst="rect">
            <a:avLst/>
          </a:prstGeom>
          <a:noFill/>
          <a:ln>
            <a:noFill/>
          </a:ln>
        </p:spPr>
        <p:txBody>
          <a:bodyPr spcFirstLastPara="1" wrap="square" lIns="295200" tIns="147600" rIns="295200"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2502740" y="31186275"/>
            <a:ext cx="22331556" cy="88204590"/>
          </a:xfrm>
          <a:prstGeom prst="rect">
            <a:avLst/>
          </a:prstGeom>
          <a:noFill/>
          <a:ln>
            <a:noFill/>
          </a:ln>
        </p:spPr>
        <p:txBody>
          <a:bodyPr spcFirstLastPara="1" wrap="square" lIns="295200" tIns="147600" rIns="295200" bIns="147600" anchor="t" anchorCtr="0">
            <a:normAutofit/>
          </a:bodyPr>
          <a:lstStyle>
            <a:lvl1pPr marL="457200" lvl="0" indent="-800100" algn="l">
              <a:spcBef>
                <a:spcPts val="1800"/>
              </a:spcBef>
              <a:spcAft>
                <a:spcPts val="0"/>
              </a:spcAft>
              <a:buClr>
                <a:schemeClr val="dk1"/>
              </a:buClr>
              <a:buSzPts val="9000"/>
              <a:buChar char="•"/>
              <a:defRPr sz="9000"/>
            </a:lvl1pPr>
            <a:lvl2pPr marL="914400" lvl="1" indent="-717550" algn="l">
              <a:spcBef>
                <a:spcPts val="1540"/>
              </a:spcBef>
              <a:spcAft>
                <a:spcPts val="0"/>
              </a:spcAft>
              <a:buClr>
                <a:schemeClr val="dk1"/>
              </a:buClr>
              <a:buSzPts val="7700"/>
              <a:buChar char="–"/>
              <a:defRPr sz="7700"/>
            </a:lvl2pPr>
            <a:lvl3pPr marL="1371600" lvl="2" indent="-641350" algn="l">
              <a:spcBef>
                <a:spcPts val="1300"/>
              </a:spcBef>
              <a:spcAft>
                <a:spcPts val="0"/>
              </a:spcAft>
              <a:buClr>
                <a:schemeClr val="dk1"/>
              </a:buClr>
              <a:buSzPts val="6500"/>
              <a:buChar char="•"/>
              <a:defRPr sz="6500"/>
            </a:lvl3pPr>
            <a:lvl4pPr marL="1828800" lvl="3" indent="-596900" algn="l">
              <a:spcBef>
                <a:spcPts val="1160"/>
              </a:spcBef>
              <a:spcAft>
                <a:spcPts val="0"/>
              </a:spcAft>
              <a:buClr>
                <a:schemeClr val="dk1"/>
              </a:buClr>
              <a:buSzPts val="5800"/>
              <a:buChar char="–"/>
              <a:defRPr sz="5800"/>
            </a:lvl4pPr>
            <a:lvl5pPr marL="2286000" lvl="4" indent="-596900" algn="l">
              <a:spcBef>
                <a:spcPts val="1160"/>
              </a:spcBef>
              <a:spcAft>
                <a:spcPts val="0"/>
              </a:spcAft>
              <a:buClr>
                <a:schemeClr val="dk1"/>
              </a:buClr>
              <a:buSzPts val="5800"/>
              <a:buChar char="»"/>
              <a:defRPr sz="5800"/>
            </a:lvl5pPr>
            <a:lvl6pPr marL="2743200" lvl="5" indent="-596900" algn="l">
              <a:spcBef>
                <a:spcPts val="1160"/>
              </a:spcBef>
              <a:spcAft>
                <a:spcPts val="0"/>
              </a:spcAft>
              <a:buClr>
                <a:schemeClr val="dk1"/>
              </a:buClr>
              <a:buSzPts val="5800"/>
              <a:buChar char="•"/>
              <a:defRPr sz="5800"/>
            </a:lvl6pPr>
            <a:lvl7pPr marL="3200400" lvl="6" indent="-596900" algn="l">
              <a:spcBef>
                <a:spcPts val="1160"/>
              </a:spcBef>
              <a:spcAft>
                <a:spcPts val="0"/>
              </a:spcAft>
              <a:buClr>
                <a:schemeClr val="dk1"/>
              </a:buClr>
              <a:buSzPts val="5800"/>
              <a:buChar char="•"/>
              <a:defRPr sz="5800"/>
            </a:lvl7pPr>
            <a:lvl8pPr marL="3657600" lvl="7" indent="-596900" algn="l">
              <a:spcBef>
                <a:spcPts val="1160"/>
              </a:spcBef>
              <a:spcAft>
                <a:spcPts val="0"/>
              </a:spcAft>
              <a:buClr>
                <a:schemeClr val="dk1"/>
              </a:buClr>
              <a:buSzPts val="5800"/>
              <a:buChar char="•"/>
              <a:defRPr sz="5800"/>
            </a:lvl8pPr>
            <a:lvl9pPr marL="4114800" lvl="8" indent="-596900" algn="l">
              <a:spcBef>
                <a:spcPts val="1160"/>
              </a:spcBef>
              <a:spcAft>
                <a:spcPts val="0"/>
              </a:spcAft>
              <a:buClr>
                <a:schemeClr val="dk1"/>
              </a:buClr>
              <a:buSzPts val="5800"/>
              <a:buChar char="•"/>
              <a:defRPr sz="5800"/>
            </a:lvl9pPr>
          </a:lstStyle>
          <a:p>
            <a:endParaRPr/>
          </a:p>
        </p:txBody>
      </p:sp>
      <p:sp>
        <p:nvSpPr>
          <p:cNvPr id="32" name="Google Shape;32;p7"/>
          <p:cNvSpPr txBox="1">
            <a:spLocks noGrp="1"/>
          </p:cNvSpPr>
          <p:nvPr>
            <p:ph type="body" idx="2"/>
          </p:nvPr>
        </p:nvSpPr>
        <p:spPr>
          <a:xfrm>
            <a:off x="25190769" y="31186275"/>
            <a:ext cx="22335271" cy="88204590"/>
          </a:xfrm>
          <a:prstGeom prst="rect">
            <a:avLst/>
          </a:prstGeom>
          <a:noFill/>
          <a:ln>
            <a:noFill/>
          </a:ln>
        </p:spPr>
        <p:txBody>
          <a:bodyPr spcFirstLastPara="1" wrap="square" lIns="295200" tIns="147600" rIns="295200" bIns="147600" anchor="t" anchorCtr="0">
            <a:normAutofit/>
          </a:bodyPr>
          <a:lstStyle>
            <a:lvl1pPr marL="457200" lvl="0" indent="-800100" algn="l">
              <a:spcBef>
                <a:spcPts val="1800"/>
              </a:spcBef>
              <a:spcAft>
                <a:spcPts val="0"/>
              </a:spcAft>
              <a:buClr>
                <a:schemeClr val="dk1"/>
              </a:buClr>
              <a:buSzPts val="9000"/>
              <a:buChar char="•"/>
              <a:defRPr sz="9000"/>
            </a:lvl1pPr>
            <a:lvl2pPr marL="914400" lvl="1" indent="-717550" algn="l">
              <a:spcBef>
                <a:spcPts val="1540"/>
              </a:spcBef>
              <a:spcAft>
                <a:spcPts val="0"/>
              </a:spcAft>
              <a:buClr>
                <a:schemeClr val="dk1"/>
              </a:buClr>
              <a:buSzPts val="7700"/>
              <a:buChar char="–"/>
              <a:defRPr sz="7700"/>
            </a:lvl2pPr>
            <a:lvl3pPr marL="1371600" lvl="2" indent="-641350" algn="l">
              <a:spcBef>
                <a:spcPts val="1300"/>
              </a:spcBef>
              <a:spcAft>
                <a:spcPts val="0"/>
              </a:spcAft>
              <a:buClr>
                <a:schemeClr val="dk1"/>
              </a:buClr>
              <a:buSzPts val="6500"/>
              <a:buChar char="•"/>
              <a:defRPr sz="6500"/>
            </a:lvl3pPr>
            <a:lvl4pPr marL="1828800" lvl="3" indent="-596900" algn="l">
              <a:spcBef>
                <a:spcPts val="1160"/>
              </a:spcBef>
              <a:spcAft>
                <a:spcPts val="0"/>
              </a:spcAft>
              <a:buClr>
                <a:schemeClr val="dk1"/>
              </a:buClr>
              <a:buSzPts val="5800"/>
              <a:buChar char="–"/>
              <a:defRPr sz="5800"/>
            </a:lvl4pPr>
            <a:lvl5pPr marL="2286000" lvl="4" indent="-596900" algn="l">
              <a:spcBef>
                <a:spcPts val="1160"/>
              </a:spcBef>
              <a:spcAft>
                <a:spcPts val="0"/>
              </a:spcAft>
              <a:buClr>
                <a:schemeClr val="dk1"/>
              </a:buClr>
              <a:buSzPts val="5800"/>
              <a:buChar char="»"/>
              <a:defRPr sz="5800"/>
            </a:lvl5pPr>
            <a:lvl6pPr marL="2743200" lvl="5" indent="-596900" algn="l">
              <a:spcBef>
                <a:spcPts val="1160"/>
              </a:spcBef>
              <a:spcAft>
                <a:spcPts val="0"/>
              </a:spcAft>
              <a:buClr>
                <a:schemeClr val="dk1"/>
              </a:buClr>
              <a:buSzPts val="5800"/>
              <a:buChar char="•"/>
              <a:defRPr sz="5800"/>
            </a:lvl6pPr>
            <a:lvl7pPr marL="3200400" lvl="6" indent="-596900" algn="l">
              <a:spcBef>
                <a:spcPts val="1160"/>
              </a:spcBef>
              <a:spcAft>
                <a:spcPts val="0"/>
              </a:spcAft>
              <a:buClr>
                <a:schemeClr val="dk1"/>
              </a:buClr>
              <a:buSzPts val="5800"/>
              <a:buChar char="•"/>
              <a:defRPr sz="5800"/>
            </a:lvl7pPr>
            <a:lvl8pPr marL="3657600" lvl="7" indent="-596900" algn="l">
              <a:spcBef>
                <a:spcPts val="1160"/>
              </a:spcBef>
              <a:spcAft>
                <a:spcPts val="0"/>
              </a:spcAft>
              <a:buClr>
                <a:schemeClr val="dk1"/>
              </a:buClr>
              <a:buSzPts val="5800"/>
              <a:buChar char="•"/>
              <a:defRPr sz="5800"/>
            </a:lvl8pPr>
            <a:lvl9pPr marL="4114800" lvl="8" indent="-596900" algn="l">
              <a:spcBef>
                <a:spcPts val="1160"/>
              </a:spcBef>
              <a:spcAft>
                <a:spcPts val="0"/>
              </a:spcAft>
              <a:buClr>
                <a:schemeClr val="dk1"/>
              </a:buClr>
              <a:buSzPts val="5800"/>
              <a:buChar char="•"/>
              <a:defRPr sz="5800"/>
            </a:lvl9pPr>
          </a:lstStyle>
          <a:p>
            <a:endParaRPr/>
          </a:p>
        </p:txBody>
      </p:sp>
      <p:sp>
        <p:nvSpPr>
          <p:cNvPr id="33" name="Google Shape;33;p7"/>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1069420" y="1212412"/>
            <a:ext cx="19249549" cy="5045869"/>
          </a:xfrm>
          <a:prstGeom prst="rect">
            <a:avLst/>
          </a:prstGeom>
          <a:noFill/>
          <a:ln>
            <a:noFill/>
          </a:ln>
        </p:spPr>
        <p:txBody>
          <a:bodyPr spcFirstLastPara="1" wrap="square" lIns="295200" tIns="147600" rIns="295200" bIns="147600" anchor="ctr" anchorCtr="0">
            <a:normAutofit/>
          </a:bodyPr>
          <a:lstStyle>
            <a:lvl1pPr lvl="0" algn="ctr">
              <a:spcBef>
                <a:spcPts val="0"/>
              </a:spcBef>
              <a:spcAft>
                <a:spcPts val="0"/>
              </a:spcAft>
              <a:buClr>
                <a:schemeClr val="dk1"/>
              </a:buClr>
              <a:buSzPts val="14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1069420" y="6776884"/>
            <a:ext cx="9450252" cy="2824283"/>
          </a:xfrm>
          <a:prstGeom prst="rect">
            <a:avLst/>
          </a:prstGeom>
          <a:noFill/>
          <a:ln>
            <a:noFill/>
          </a:ln>
        </p:spPr>
        <p:txBody>
          <a:bodyPr spcFirstLastPara="1" wrap="square" lIns="295200" tIns="147600" rIns="295200" bIns="147600" anchor="b" anchorCtr="0">
            <a:normAutofit/>
          </a:bodyPr>
          <a:lstStyle>
            <a:lvl1pPr marL="457200" lvl="0" indent="-228600" algn="l">
              <a:spcBef>
                <a:spcPts val="1540"/>
              </a:spcBef>
              <a:spcAft>
                <a:spcPts val="0"/>
              </a:spcAft>
              <a:buClr>
                <a:schemeClr val="dk1"/>
              </a:buClr>
              <a:buSzPts val="7700"/>
              <a:buNone/>
              <a:defRPr sz="7700" b="1"/>
            </a:lvl1pPr>
            <a:lvl2pPr marL="914400" lvl="1" indent="-228600" algn="l">
              <a:spcBef>
                <a:spcPts val="1300"/>
              </a:spcBef>
              <a:spcAft>
                <a:spcPts val="0"/>
              </a:spcAft>
              <a:buClr>
                <a:schemeClr val="dk1"/>
              </a:buClr>
              <a:buSzPts val="6500"/>
              <a:buNone/>
              <a:defRPr sz="6500" b="1"/>
            </a:lvl2pPr>
            <a:lvl3pPr marL="1371600" lvl="2" indent="-228600" algn="l">
              <a:spcBef>
                <a:spcPts val="1160"/>
              </a:spcBef>
              <a:spcAft>
                <a:spcPts val="0"/>
              </a:spcAft>
              <a:buClr>
                <a:schemeClr val="dk1"/>
              </a:buClr>
              <a:buSzPts val="5800"/>
              <a:buNone/>
              <a:defRPr sz="5800" b="1"/>
            </a:lvl3pPr>
            <a:lvl4pPr marL="1828800" lvl="3" indent="-228600" algn="l">
              <a:spcBef>
                <a:spcPts val="1040"/>
              </a:spcBef>
              <a:spcAft>
                <a:spcPts val="0"/>
              </a:spcAft>
              <a:buClr>
                <a:schemeClr val="dk1"/>
              </a:buClr>
              <a:buSzPts val="5200"/>
              <a:buNone/>
              <a:defRPr sz="5200" b="1"/>
            </a:lvl4pPr>
            <a:lvl5pPr marL="2286000" lvl="4" indent="-228600" algn="l">
              <a:spcBef>
                <a:spcPts val="1040"/>
              </a:spcBef>
              <a:spcAft>
                <a:spcPts val="0"/>
              </a:spcAft>
              <a:buClr>
                <a:schemeClr val="dk1"/>
              </a:buClr>
              <a:buSzPts val="5200"/>
              <a:buNone/>
              <a:defRPr sz="5200" b="1"/>
            </a:lvl5pPr>
            <a:lvl6pPr marL="2743200" lvl="5" indent="-228600" algn="l">
              <a:spcBef>
                <a:spcPts val="1040"/>
              </a:spcBef>
              <a:spcAft>
                <a:spcPts val="0"/>
              </a:spcAft>
              <a:buClr>
                <a:schemeClr val="dk1"/>
              </a:buClr>
              <a:buSzPts val="5200"/>
              <a:buNone/>
              <a:defRPr sz="5200" b="1"/>
            </a:lvl6pPr>
            <a:lvl7pPr marL="3200400" lvl="6" indent="-228600" algn="l">
              <a:spcBef>
                <a:spcPts val="1040"/>
              </a:spcBef>
              <a:spcAft>
                <a:spcPts val="0"/>
              </a:spcAft>
              <a:buClr>
                <a:schemeClr val="dk1"/>
              </a:buClr>
              <a:buSzPts val="5200"/>
              <a:buNone/>
              <a:defRPr sz="5200" b="1"/>
            </a:lvl7pPr>
            <a:lvl8pPr marL="3657600" lvl="7" indent="-228600" algn="l">
              <a:spcBef>
                <a:spcPts val="1040"/>
              </a:spcBef>
              <a:spcAft>
                <a:spcPts val="0"/>
              </a:spcAft>
              <a:buClr>
                <a:schemeClr val="dk1"/>
              </a:buClr>
              <a:buSzPts val="5200"/>
              <a:buNone/>
              <a:defRPr sz="5200" b="1"/>
            </a:lvl8pPr>
            <a:lvl9pPr marL="4114800" lvl="8" indent="-228600" algn="l">
              <a:spcBef>
                <a:spcPts val="1040"/>
              </a:spcBef>
              <a:spcAft>
                <a:spcPts val="0"/>
              </a:spcAft>
              <a:buClr>
                <a:schemeClr val="dk1"/>
              </a:buClr>
              <a:buSzPts val="5200"/>
              <a:buNone/>
              <a:defRPr sz="5200" b="1"/>
            </a:lvl9pPr>
          </a:lstStyle>
          <a:p>
            <a:endParaRPr/>
          </a:p>
        </p:txBody>
      </p:sp>
      <p:sp>
        <p:nvSpPr>
          <p:cNvPr id="39" name="Google Shape;39;p8"/>
          <p:cNvSpPr txBox="1">
            <a:spLocks noGrp="1"/>
          </p:cNvSpPr>
          <p:nvPr>
            <p:ph type="body" idx="2"/>
          </p:nvPr>
        </p:nvSpPr>
        <p:spPr>
          <a:xfrm>
            <a:off x="1069420" y="9601167"/>
            <a:ext cx="9450252" cy="17443290"/>
          </a:xfrm>
          <a:prstGeom prst="rect">
            <a:avLst/>
          </a:prstGeom>
          <a:noFill/>
          <a:ln>
            <a:noFill/>
          </a:ln>
        </p:spPr>
        <p:txBody>
          <a:bodyPr spcFirstLastPara="1" wrap="square" lIns="295200" tIns="147600" rIns="295200" bIns="147600" anchor="t" anchorCtr="0">
            <a:normAutofit/>
          </a:bodyPr>
          <a:lstStyle>
            <a:lvl1pPr marL="457200" lvl="0" indent="-717550" algn="l">
              <a:spcBef>
                <a:spcPts val="1540"/>
              </a:spcBef>
              <a:spcAft>
                <a:spcPts val="0"/>
              </a:spcAft>
              <a:buClr>
                <a:schemeClr val="dk1"/>
              </a:buClr>
              <a:buSzPts val="7700"/>
              <a:buChar char="•"/>
              <a:defRPr sz="7700"/>
            </a:lvl1pPr>
            <a:lvl2pPr marL="914400" lvl="1" indent="-641350" algn="l">
              <a:spcBef>
                <a:spcPts val="1300"/>
              </a:spcBef>
              <a:spcAft>
                <a:spcPts val="0"/>
              </a:spcAft>
              <a:buClr>
                <a:schemeClr val="dk1"/>
              </a:buClr>
              <a:buSzPts val="6500"/>
              <a:buChar char="–"/>
              <a:defRPr sz="6500"/>
            </a:lvl2pPr>
            <a:lvl3pPr marL="1371600" lvl="2" indent="-596900" algn="l">
              <a:spcBef>
                <a:spcPts val="1160"/>
              </a:spcBef>
              <a:spcAft>
                <a:spcPts val="0"/>
              </a:spcAft>
              <a:buClr>
                <a:schemeClr val="dk1"/>
              </a:buClr>
              <a:buSzPts val="5800"/>
              <a:buChar char="•"/>
              <a:defRPr sz="5800"/>
            </a:lvl3pPr>
            <a:lvl4pPr marL="1828800" lvl="3" indent="-558800" algn="l">
              <a:spcBef>
                <a:spcPts val="1040"/>
              </a:spcBef>
              <a:spcAft>
                <a:spcPts val="0"/>
              </a:spcAft>
              <a:buClr>
                <a:schemeClr val="dk1"/>
              </a:buClr>
              <a:buSzPts val="5200"/>
              <a:buChar char="–"/>
              <a:defRPr sz="5200"/>
            </a:lvl4pPr>
            <a:lvl5pPr marL="2286000" lvl="4" indent="-558800" algn="l">
              <a:spcBef>
                <a:spcPts val="1040"/>
              </a:spcBef>
              <a:spcAft>
                <a:spcPts val="0"/>
              </a:spcAft>
              <a:buClr>
                <a:schemeClr val="dk1"/>
              </a:buClr>
              <a:buSzPts val="5200"/>
              <a:buChar char="»"/>
              <a:defRPr sz="5200"/>
            </a:lvl5pPr>
            <a:lvl6pPr marL="2743200" lvl="5" indent="-558800" algn="l">
              <a:spcBef>
                <a:spcPts val="1040"/>
              </a:spcBef>
              <a:spcAft>
                <a:spcPts val="0"/>
              </a:spcAft>
              <a:buClr>
                <a:schemeClr val="dk1"/>
              </a:buClr>
              <a:buSzPts val="5200"/>
              <a:buChar char="•"/>
              <a:defRPr sz="5200"/>
            </a:lvl6pPr>
            <a:lvl7pPr marL="3200400" lvl="6" indent="-558800" algn="l">
              <a:spcBef>
                <a:spcPts val="1040"/>
              </a:spcBef>
              <a:spcAft>
                <a:spcPts val="0"/>
              </a:spcAft>
              <a:buClr>
                <a:schemeClr val="dk1"/>
              </a:buClr>
              <a:buSzPts val="5200"/>
              <a:buChar char="•"/>
              <a:defRPr sz="5200"/>
            </a:lvl7pPr>
            <a:lvl8pPr marL="3657600" lvl="7" indent="-558800" algn="l">
              <a:spcBef>
                <a:spcPts val="1040"/>
              </a:spcBef>
              <a:spcAft>
                <a:spcPts val="0"/>
              </a:spcAft>
              <a:buClr>
                <a:schemeClr val="dk1"/>
              </a:buClr>
              <a:buSzPts val="5200"/>
              <a:buChar char="•"/>
              <a:defRPr sz="5200"/>
            </a:lvl8pPr>
            <a:lvl9pPr marL="4114800" lvl="8" indent="-558800" algn="l">
              <a:spcBef>
                <a:spcPts val="1040"/>
              </a:spcBef>
              <a:spcAft>
                <a:spcPts val="0"/>
              </a:spcAft>
              <a:buClr>
                <a:schemeClr val="dk1"/>
              </a:buClr>
              <a:buSzPts val="5200"/>
              <a:buChar char="•"/>
              <a:defRPr sz="5200"/>
            </a:lvl9pPr>
          </a:lstStyle>
          <a:p>
            <a:endParaRPr/>
          </a:p>
        </p:txBody>
      </p:sp>
      <p:sp>
        <p:nvSpPr>
          <p:cNvPr id="40" name="Google Shape;40;p8"/>
          <p:cNvSpPr txBox="1">
            <a:spLocks noGrp="1"/>
          </p:cNvSpPr>
          <p:nvPr>
            <p:ph type="body" idx="3"/>
          </p:nvPr>
        </p:nvSpPr>
        <p:spPr>
          <a:xfrm>
            <a:off x="10865005" y="6776884"/>
            <a:ext cx="9453965" cy="2824283"/>
          </a:xfrm>
          <a:prstGeom prst="rect">
            <a:avLst/>
          </a:prstGeom>
          <a:noFill/>
          <a:ln>
            <a:noFill/>
          </a:ln>
        </p:spPr>
        <p:txBody>
          <a:bodyPr spcFirstLastPara="1" wrap="square" lIns="295200" tIns="147600" rIns="295200" bIns="147600" anchor="b" anchorCtr="0">
            <a:normAutofit/>
          </a:bodyPr>
          <a:lstStyle>
            <a:lvl1pPr marL="457200" lvl="0" indent="-228600" algn="l">
              <a:spcBef>
                <a:spcPts val="1540"/>
              </a:spcBef>
              <a:spcAft>
                <a:spcPts val="0"/>
              </a:spcAft>
              <a:buClr>
                <a:schemeClr val="dk1"/>
              </a:buClr>
              <a:buSzPts val="7700"/>
              <a:buNone/>
              <a:defRPr sz="7700" b="1"/>
            </a:lvl1pPr>
            <a:lvl2pPr marL="914400" lvl="1" indent="-228600" algn="l">
              <a:spcBef>
                <a:spcPts val="1300"/>
              </a:spcBef>
              <a:spcAft>
                <a:spcPts val="0"/>
              </a:spcAft>
              <a:buClr>
                <a:schemeClr val="dk1"/>
              </a:buClr>
              <a:buSzPts val="6500"/>
              <a:buNone/>
              <a:defRPr sz="6500" b="1"/>
            </a:lvl2pPr>
            <a:lvl3pPr marL="1371600" lvl="2" indent="-228600" algn="l">
              <a:spcBef>
                <a:spcPts val="1160"/>
              </a:spcBef>
              <a:spcAft>
                <a:spcPts val="0"/>
              </a:spcAft>
              <a:buClr>
                <a:schemeClr val="dk1"/>
              </a:buClr>
              <a:buSzPts val="5800"/>
              <a:buNone/>
              <a:defRPr sz="5800" b="1"/>
            </a:lvl3pPr>
            <a:lvl4pPr marL="1828800" lvl="3" indent="-228600" algn="l">
              <a:spcBef>
                <a:spcPts val="1040"/>
              </a:spcBef>
              <a:spcAft>
                <a:spcPts val="0"/>
              </a:spcAft>
              <a:buClr>
                <a:schemeClr val="dk1"/>
              </a:buClr>
              <a:buSzPts val="5200"/>
              <a:buNone/>
              <a:defRPr sz="5200" b="1"/>
            </a:lvl4pPr>
            <a:lvl5pPr marL="2286000" lvl="4" indent="-228600" algn="l">
              <a:spcBef>
                <a:spcPts val="1040"/>
              </a:spcBef>
              <a:spcAft>
                <a:spcPts val="0"/>
              </a:spcAft>
              <a:buClr>
                <a:schemeClr val="dk1"/>
              </a:buClr>
              <a:buSzPts val="5200"/>
              <a:buNone/>
              <a:defRPr sz="5200" b="1"/>
            </a:lvl5pPr>
            <a:lvl6pPr marL="2743200" lvl="5" indent="-228600" algn="l">
              <a:spcBef>
                <a:spcPts val="1040"/>
              </a:spcBef>
              <a:spcAft>
                <a:spcPts val="0"/>
              </a:spcAft>
              <a:buClr>
                <a:schemeClr val="dk1"/>
              </a:buClr>
              <a:buSzPts val="5200"/>
              <a:buNone/>
              <a:defRPr sz="5200" b="1"/>
            </a:lvl6pPr>
            <a:lvl7pPr marL="3200400" lvl="6" indent="-228600" algn="l">
              <a:spcBef>
                <a:spcPts val="1040"/>
              </a:spcBef>
              <a:spcAft>
                <a:spcPts val="0"/>
              </a:spcAft>
              <a:buClr>
                <a:schemeClr val="dk1"/>
              </a:buClr>
              <a:buSzPts val="5200"/>
              <a:buNone/>
              <a:defRPr sz="5200" b="1"/>
            </a:lvl7pPr>
            <a:lvl8pPr marL="3657600" lvl="7" indent="-228600" algn="l">
              <a:spcBef>
                <a:spcPts val="1040"/>
              </a:spcBef>
              <a:spcAft>
                <a:spcPts val="0"/>
              </a:spcAft>
              <a:buClr>
                <a:schemeClr val="dk1"/>
              </a:buClr>
              <a:buSzPts val="5200"/>
              <a:buNone/>
              <a:defRPr sz="5200" b="1"/>
            </a:lvl8pPr>
            <a:lvl9pPr marL="4114800" lvl="8" indent="-228600" algn="l">
              <a:spcBef>
                <a:spcPts val="1040"/>
              </a:spcBef>
              <a:spcAft>
                <a:spcPts val="0"/>
              </a:spcAft>
              <a:buClr>
                <a:schemeClr val="dk1"/>
              </a:buClr>
              <a:buSzPts val="5200"/>
              <a:buNone/>
              <a:defRPr sz="5200" b="1"/>
            </a:lvl9pPr>
          </a:lstStyle>
          <a:p>
            <a:endParaRPr/>
          </a:p>
        </p:txBody>
      </p:sp>
      <p:sp>
        <p:nvSpPr>
          <p:cNvPr id="41" name="Google Shape;41;p8"/>
          <p:cNvSpPr txBox="1">
            <a:spLocks noGrp="1"/>
          </p:cNvSpPr>
          <p:nvPr>
            <p:ph type="body" idx="4"/>
          </p:nvPr>
        </p:nvSpPr>
        <p:spPr>
          <a:xfrm>
            <a:off x="10865005" y="9601167"/>
            <a:ext cx="9453965" cy="17443290"/>
          </a:xfrm>
          <a:prstGeom prst="rect">
            <a:avLst/>
          </a:prstGeom>
          <a:noFill/>
          <a:ln>
            <a:noFill/>
          </a:ln>
        </p:spPr>
        <p:txBody>
          <a:bodyPr spcFirstLastPara="1" wrap="square" lIns="295200" tIns="147600" rIns="295200" bIns="147600" anchor="t" anchorCtr="0">
            <a:normAutofit/>
          </a:bodyPr>
          <a:lstStyle>
            <a:lvl1pPr marL="457200" lvl="0" indent="-717550" algn="l">
              <a:spcBef>
                <a:spcPts val="1540"/>
              </a:spcBef>
              <a:spcAft>
                <a:spcPts val="0"/>
              </a:spcAft>
              <a:buClr>
                <a:schemeClr val="dk1"/>
              </a:buClr>
              <a:buSzPts val="7700"/>
              <a:buChar char="•"/>
              <a:defRPr sz="7700"/>
            </a:lvl1pPr>
            <a:lvl2pPr marL="914400" lvl="1" indent="-641350" algn="l">
              <a:spcBef>
                <a:spcPts val="1300"/>
              </a:spcBef>
              <a:spcAft>
                <a:spcPts val="0"/>
              </a:spcAft>
              <a:buClr>
                <a:schemeClr val="dk1"/>
              </a:buClr>
              <a:buSzPts val="6500"/>
              <a:buChar char="–"/>
              <a:defRPr sz="6500"/>
            </a:lvl2pPr>
            <a:lvl3pPr marL="1371600" lvl="2" indent="-596900" algn="l">
              <a:spcBef>
                <a:spcPts val="1160"/>
              </a:spcBef>
              <a:spcAft>
                <a:spcPts val="0"/>
              </a:spcAft>
              <a:buClr>
                <a:schemeClr val="dk1"/>
              </a:buClr>
              <a:buSzPts val="5800"/>
              <a:buChar char="•"/>
              <a:defRPr sz="5800"/>
            </a:lvl3pPr>
            <a:lvl4pPr marL="1828800" lvl="3" indent="-558800" algn="l">
              <a:spcBef>
                <a:spcPts val="1040"/>
              </a:spcBef>
              <a:spcAft>
                <a:spcPts val="0"/>
              </a:spcAft>
              <a:buClr>
                <a:schemeClr val="dk1"/>
              </a:buClr>
              <a:buSzPts val="5200"/>
              <a:buChar char="–"/>
              <a:defRPr sz="5200"/>
            </a:lvl4pPr>
            <a:lvl5pPr marL="2286000" lvl="4" indent="-558800" algn="l">
              <a:spcBef>
                <a:spcPts val="1040"/>
              </a:spcBef>
              <a:spcAft>
                <a:spcPts val="0"/>
              </a:spcAft>
              <a:buClr>
                <a:schemeClr val="dk1"/>
              </a:buClr>
              <a:buSzPts val="5200"/>
              <a:buChar char="»"/>
              <a:defRPr sz="5200"/>
            </a:lvl5pPr>
            <a:lvl6pPr marL="2743200" lvl="5" indent="-558800" algn="l">
              <a:spcBef>
                <a:spcPts val="1040"/>
              </a:spcBef>
              <a:spcAft>
                <a:spcPts val="0"/>
              </a:spcAft>
              <a:buClr>
                <a:schemeClr val="dk1"/>
              </a:buClr>
              <a:buSzPts val="5200"/>
              <a:buChar char="•"/>
              <a:defRPr sz="5200"/>
            </a:lvl6pPr>
            <a:lvl7pPr marL="3200400" lvl="6" indent="-558800" algn="l">
              <a:spcBef>
                <a:spcPts val="1040"/>
              </a:spcBef>
              <a:spcAft>
                <a:spcPts val="0"/>
              </a:spcAft>
              <a:buClr>
                <a:schemeClr val="dk1"/>
              </a:buClr>
              <a:buSzPts val="5200"/>
              <a:buChar char="•"/>
              <a:defRPr sz="5200"/>
            </a:lvl7pPr>
            <a:lvl8pPr marL="3657600" lvl="7" indent="-558800" algn="l">
              <a:spcBef>
                <a:spcPts val="1040"/>
              </a:spcBef>
              <a:spcAft>
                <a:spcPts val="0"/>
              </a:spcAft>
              <a:buClr>
                <a:schemeClr val="dk1"/>
              </a:buClr>
              <a:buSzPts val="5200"/>
              <a:buChar char="•"/>
              <a:defRPr sz="5200"/>
            </a:lvl8pPr>
            <a:lvl9pPr marL="4114800" lvl="8" indent="-558800" algn="l">
              <a:spcBef>
                <a:spcPts val="1040"/>
              </a:spcBef>
              <a:spcAft>
                <a:spcPts val="0"/>
              </a:spcAft>
              <a:buClr>
                <a:schemeClr val="dk1"/>
              </a:buClr>
              <a:buSzPts val="5200"/>
              <a:buChar char="•"/>
              <a:defRPr sz="5200"/>
            </a:lvl9pPr>
          </a:lstStyle>
          <a:p>
            <a:endParaRPr/>
          </a:p>
        </p:txBody>
      </p:sp>
      <p:sp>
        <p:nvSpPr>
          <p:cNvPr id="42" name="Google Shape;42;p8"/>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1069420" y="1212412"/>
            <a:ext cx="19249549" cy="5045869"/>
          </a:xfrm>
          <a:prstGeom prst="rect">
            <a:avLst/>
          </a:prstGeom>
          <a:noFill/>
          <a:ln>
            <a:noFill/>
          </a:ln>
        </p:spPr>
        <p:txBody>
          <a:bodyPr spcFirstLastPara="1" wrap="square" lIns="295200" tIns="147600" rIns="295200"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1069421" y="1205402"/>
            <a:ext cx="7036632" cy="5129967"/>
          </a:xfrm>
          <a:prstGeom prst="rect">
            <a:avLst/>
          </a:prstGeom>
          <a:noFill/>
          <a:ln>
            <a:noFill/>
          </a:ln>
        </p:spPr>
        <p:txBody>
          <a:bodyPr spcFirstLastPara="1" wrap="square" lIns="295200" tIns="147600" rIns="295200" bIns="147600" anchor="b" anchorCtr="0">
            <a:normAutofit/>
          </a:bodyPr>
          <a:lstStyle>
            <a:lvl1pPr lvl="0" algn="l">
              <a:spcBef>
                <a:spcPts val="0"/>
              </a:spcBef>
              <a:spcAft>
                <a:spcPts val="0"/>
              </a:spcAft>
              <a:buClr>
                <a:schemeClr val="dk1"/>
              </a:buClr>
              <a:buSzPts val="6500"/>
              <a:buFont typeface="Calibri"/>
              <a:buNone/>
              <a:defRPr sz="6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8362266" y="1205404"/>
            <a:ext cx="11956703" cy="25839056"/>
          </a:xfrm>
          <a:prstGeom prst="rect">
            <a:avLst/>
          </a:prstGeom>
          <a:noFill/>
          <a:ln>
            <a:noFill/>
          </a:ln>
        </p:spPr>
        <p:txBody>
          <a:bodyPr spcFirstLastPara="1" wrap="square" lIns="295200" tIns="147600" rIns="295200" bIns="147600" anchor="t" anchorCtr="0">
            <a:normAutofit/>
          </a:bodyPr>
          <a:lstStyle>
            <a:lvl1pPr marL="457200" lvl="0" indent="-882650" algn="l">
              <a:spcBef>
                <a:spcPts val="2060"/>
              </a:spcBef>
              <a:spcAft>
                <a:spcPts val="0"/>
              </a:spcAft>
              <a:buClr>
                <a:schemeClr val="dk1"/>
              </a:buClr>
              <a:buSzPts val="10300"/>
              <a:buChar char="•"/>
              <a:defRPr sz="10300"/>
            </a:lvl1pPr>
            <a:lvl2pPr marL="914400" lvl="1" indent="-800100" algn="l">
              <a:spcBef>
                <a:spcPts val="1800"/>
              </a:spcBef>
              <a:spcAft>
                <a:spcPts val="0"/>
              </a:spcAft>
              <a:buClr>
                <a:schemeClr val="dk1"/>
              </a:buClr>
              <a:buSzPts val="9000"/>
              <a:buChar char="–"/>
              <a:defRPr sz="9000"/>
            </a:lvl2pPr>
            <a:lvl3pPr marL="1371600" lvl="2" indent="-717550" algn="l">
              <a:spcBef>
                <a:spcPts val="1540"/>
              </a:spcBef>
              <a:spcAft>
                <a:spcPts val="0"/>
              </a:spcAft>
              <a:buClr>
                <a:schemeClr val="dk1"/>
              </a:buClr>
              <a:buSzPts val="7700"/>
              <a:buChar char="•"/>
              <a:defRPr sz="7700"/>
            </a:lvl3pPr>
            <a:lvl4pPr marL="1828800" lvl="3" indent="-641350" algn="l">
              <a:spcBef>
                <a:spcPts val="1300"/>
              </a:spcBef>
              <a:spcAft>
                <a:spcPts val="0"/>
              </a:spcAft>
              <a:buClr>
                <a:schemeClr val="dk1"/>
              </a:buClr>
              <a:buSzPts val="6500"/>
              <a:buChar char="–"/>
              <a:defRPr sz="6500"/>
            </a:lvl4pPr>
            <a:lvl5pPr marL="2286000" lvl="4" indent="-641350" algn="l">
              <a:spcBef>
                <a:spcPts val="1300"/>
              </a:spcBef>
              <a:spcAft>
                <a:spcPts val="0"/>
              </a:spcAft>
              <a:buClr>
                <a:schemeClr val="dk1"/>
              </a:buClr>
              <a:buSzPts val="6500"/>
              <a:buChar char="»"/>
              <a:defRPr sz="6500"/>
            </a:lvl5pPr>
            <a:lvl6pPr marL="2743200" lvl="5" indent="-641350" algn="l">
              <a:spcBef>
                <a:spcPts val="1300"/>
              </a:spcBef>
              <a:spcAft>
                <a:spcPts val="0"/>
              </a:spcAft>
              <a:buClr>
                <a:schemeClr val="dk1"/>
              </a:buClr>
              <a:buSzPts val="6500"/>
              <a:buChar char="•"/>
              <a:defRPr sz="6500"/>
            </a:lvl6pPr>
            <a:lvl7pPr marL="3200400" lvl="6" indent="-641350" algn="l">
              <a:spcBef>
                <a:spcPts val="1300"/>
              </a:spcBef>
              <a:spcAft>
                <a:spcPts val="0"/>
              </a:spcAft>
              <a:buClr>
                <a:schemeClr val="dk1"/>
              </a:buClr>
              <a:buSzPts val="6500"/>
              <a:buChar char="•"/>
              <a:defRPr sz="6500"/>
            </a:lvl7pPr>
            <a:lvl8pPr marL="3657600" lvl="7" indent="-641350" algn="l">
              <a:spcBef>
                <a:spcPts val="1300"/>
              </a:spcBef>
              <a:spcAft>
                <a:spcPts val="0"/>
              </a:spcAft>
              <a:buClr>
                <a:schemeClr val="dk1"/>
              </a:buClr>
              <a:buSzPts val="6500"/>
              <a:buChar char="•"/>
              <a:defRPr sz="6500"/>
            </a:lvl8pPr>
            <a:lvl9pPr marL="4114800" lvl="8" indent="-641350" algn="l">
              <a:spcBef>
                <a:spcPts val="1300"/>
              </a:spcBef>
              <a:spcAft>
                <a:spcPts val="0"/>
              </a:spcAft>
              <a:buClr>
                <a:schemeClr val="dk1"/>
              </a:buClr>
              <a:buSzPts val="6500"/>
              <a:buChar char="•"/>
              <a:defRPr sz="6500"/>
            </a:lvl9pPr>
          </a:lstStyle>
          <a:p>
            <a:endParaRPr/>
          </a:p>
        </p:txBody>
      </p:sp>
      <p:sp>
        <p:nvSpPr>
          <p:cNvPr id="57" name="Google Shape;57;p11"/>
          <p:cNvSpPr txBox="1">
            <a:spLocks noGrp="1"/>
          </p:cNvSpPr>
          <p:nvPr>
            <p:ph type="body" idx="2"/>
          </p:nvPr>
        </p:nvSpPr>
        <p:spPr>
          <a:xfrm>
            <a:off x="1069421" y="6335371"/>
            <a:ext cx="7036632" cy="20709089"/>
          </a:xfrm>
          <a:prstGeom prst="rect">
            <a:avLst/>
          </a:prstGeom>
          <a:noFill/>
          <a:ln>
            <a:noFill/>
          </a:ln>
        </p:spPr>
        <p:txBody>
          <a:bodyPr spcFirstLastPara="1" wrap="square" lIns="295200" tIns="147600" rIns="295200" bIns="147600" anchor="t" anchorCtr="0">
            <a:normAutofit/>
          </a:bodyPr>
          <a:lstStyle>
            <a:lvl1pPr marL="457200" lvl="0" indent="-228600" algn="l">
              <a:spcBef>
                <a:spcPts val="900"/>
              </a:spcBef>
              <a:spcAft>
                <a:spcPts val="0"/>
              </a:spcAft>
              <a:buClr>
                <a:schemeClr val="dk1"/>
              </a:buClr>
              <a:buSzPts val="4500"/>
              <a:buNone/>
              <a:defRPr sz="4500"/>
            </a:lvl1pPr>
            <a:lvl2pPr marL="914400" lvl="1" indent="-228600" algn="l">
              <a:spcBef>
                <a:spcPts val="780"/>
              </a:spcBef>
              <a:spcAft>
                <a:spcPts val="0"/>
              </a:spcAft>
              <a:buClr>
                <a:schemeClr val="dk1"/>
              </a:buClr>
              <a:buSzPts val="3900"/>
              <a:buNone/>
              <a:defRPr sz="3900"/>
            </a:lvl2pPr>
            <a:lvl3pPr marL="1371600" lvl="2" indent="-228600" algn="l">
              <a:spcBef>
                <a:spcPts val="640"/>
              </a:spcBef>
              <a:spcAft>
                <a:spcPts val="0"/>
              </a:spcAft>
              <a:buClr>
                <a:schemeClr val="dk1"/>
              </a:buClr>
              <a:buSzPts val="3200"/>
              <a:buNone/>
              <a:defRPr sz="3200"/>
            </a:lvl3pPr>
            <a:lvl4pPr marL="1828800" lvl="3" indent="-228600" algn="l">
              <a:spcBef>
                <a:spcPts val="580"/>
              </a:spcBef>
              <a:spcAft>
                <a:spcPts val="0"/>
              </a:spcAft>
              <a:buClr>
                <a:schemeClr val="dk1"/>
              </a:buClr>
              <a:buSzPts val="2900"/>
              <a:buNone/>
              <a:defRPr sz="2900"/>
            </a:lvl4pPr>
            <a:lvl5pPr marL="2286000" lvl="4" indent="-228600" algn="l">
              <a:spcBef>
                <a:spcPts val="580"/>
              </a:spcBef>
              <a:spcAft>
                <a:spcPts val="0"/>
              </a:spcAft>
              <a:buClr>
                <a:schemeClr val="dk1"/>
              </a:buClr>
              <a:buSzPts val="2900"/>
              <a:buNone/>
              <a:defRPr sz="2900"/>
            </a:lvl5pPr>
            <a:lvl6pPr marL="2743200" lvl="5" indent="-228600" algn="l">
              <a:spcBef>
                <a:spcPts val="580"/>
              </a:spcBef>
              <a:spcAft>
                <a:spcPts val="0"/>
              </a:spcAft>
              <a:buClr>
                <a:schemeClr val="dk1"/>
              </a:buClr>
              <a:buSzPts val="2900"/>
              <a:buNone/>
              <a:defRPr sz="2900"/>
            </a:lvl6pPr>
            <a:lvl7pPr marL="3200400" lvl="6" indent="-228600" algn="l">
              <a:spcBef>
                <a:spcPts val="580"/>
              </a:spcBef>
              <a:spcAft>
                <a:spcPts val="0"/>
              </a:spcAft>
              <a:buClr>
                <a:schemeClr val="dk1"/>
              </a:buClr>
              <a:buSzPts val="2900"/>
              <a:buNone/>
              <a:defRPr sz="2900"/>
            </a:lvl7pPr>
            <a:lvl8pPr marL="3657600" lvl="7" indent="-228600" algn="l">
              <a:spcBef>
                <a:spcPts val="580"/>
              </a:spcBef>
              <a:spcAft>
                <a:spcPts val="0"/>
              </a:spcAft>
              <a:buClr>
                <a:schemeClr val="dk1"/>
              </a:buClr>
              <a:buSzPts val="2900"/>
              <a:buNone/>
              <a:defRPr sz="2900"/>
            </a:lvl8pPr>
            <a:lvl9pPr marL="4114800" lvl="8" indent="-228600" algn="l">
              <a:spcBef>
                <a:spcPts val="580"/>
              </a:spcBef>
              <a:spcAft>
                <a:spcPts val="0"/>
              </a:spcAft>
              <a:buClr>
                <a:schemeClr val="dk1"/>
              </a:buClr>
              <a:buSzPts val="2900"/>
              <a:buNone/>
              <a:defRPr sz="2900"/>
            </a:lvl9pPr>
          </a:lstStyle>
          <a:p>
            <a:endParaRPr/>
          </a:p>
        </p:txBody>
      </p:sp>
      <p:sp>
        <p:nvSpPr>
          <p:cNvPr id="58" name="Google Shape;58;p11"/>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4192274" y="21192649"/>
            <a:ext cx="12833033" cy="2501912"/>
          </a:xfrm>
          <a:prstGeom prst="rect">
            <a:avLst/>
          </a:prstGeom>
          <a:noFill/>
          <a:ln>
            <a:noFill/>
          </a:ln>
        </p:spPr>
        <p:txBody>
          <a:bodyPr spcFirstLastPara="1" wrap="square" lIns="295200" tIns="147600" rIns="295200" bIns="147600" anchor="b" anchorCtr="0">
            <a:normAutofit/>
          </a:bodyPr>
          <a:lstStyle>
            <a:lvl1pPr lvl="0" algn="l">
              <a:spcBef>
                <a:spcPts val="0"/>
              </a:spcBef>
              <a:spcAft>
                <a:spcPts val="0"/>
              </a:spcAft>
              <a:buClr>
                <a:schemeClr val="dk1"/>
              </a:buClr>
              <a:buSzPts val="6500"/>
              <a:buFont typeface="Calibri"/>
              <a:buNone/>
              <a:defRPr sz="6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4192274" y="2705146"/>
            <a:ext cx="12833033" cy="18165128"/>
          </a:xfrm>
          <a:prstGeom prst="rect">
            <a:avLst/>
          </a:prstGeom>
          <a:noFill/>
          <a:ln>
            <a:noFill/>
          </a:ln>
        </p:spPr>
      </p:sp>
      <p:sp>
        <p:nvSpPr>
          <p:cNvPr id="64" name="Google Shape;64;p12"/>
          <p:cNvSpPr txBox="1">
            <a:spLocks noGrp="1"/>
          </p:cNvSpPr>
          <p:nvPr>
            <p:ph type="body" idx="1"/>
          </p:nvPr>
        </p:nvSpPr>
        <p:spPr>
          <a:xfrm>
            <a:off x="4192274" y="23694561"/>
            <a:ext cx="12833033" cy="3553130"/>
          </a:xfrm>
          <a:prstGeom prst="rect">
            <a:avLst/>
          </a:prstGeom>
          <a:noFill/>
          <a:ln>
            <a:noFill/>
          </a:ln>
        </p:spPr>
        <p:txBody>
          <a:bodyPr spcFirstLastPara="1" wrap="square" lIns="295200" tIns="147600" rIns="295200" bIns="147600" anchor="t" anchorCtr="0">
            <a:normAutofit/>
          </a:bodyPr>
          <a:lstStyle>
            <a:lvl1pPr marL="457200" lvl="0" indent="-228600" algn="l">
              <a:spcBef>
                <a:spcPts val="900"/>
              </a:spcBef>
              <a:spcAft>
                <a:spcPts val="0"/>
              </a:spcAft>
              <a:buClr>
                <a:schemeClr val="dk1"/>
              </a:buClr>
              <a:buSzPts val="4500"/>
              <a:buNone/>
              <a:defRPr sz="4500"/>
            </a:lvl1pPr>
            <a:lvl2pPr marL="914400" lvl="1" indent="-228600" algn="l">
              <a:spcBef>
                <a:spcPts val="780"/>
              </a:spcBef>
              <a:spcAft>
                <a:spcPts val="0"/>
              </a:spcAft>
              <a:buClr>
                <a:schemeClr val="dk1"/>
              </a:buClr>
              <a:buSzPts val="3900"/>
              <a:buNone/>
              <a:defRPr sz="3900"/>
            </a:lvl2pPr>
            <a:lvl3pPr marL="1371600" lvl="2" indent="-228600" algn="l">
              <a:spcBef>
                <a:spcPts val="640"/>
              </a:spcBef>
              <a:spcAft>
                <a:spcPts val="0"/>
              </a:spcAft>
              <a:buClr>
                <a:schemeClr val="dk1"/>
              </a:buClr>
              <a:buSzPts val="3200"/>
              <a:buNone/>
              <a:defRPr sz="3200"/>
            </a:lvl3pPr>
            <a:lvl4pPr marL="1828800" lvl="3" indent="-228600" algn="l">
              <a:spcBef>
                <a:spcPts val="580"/>
              </a:spcBef>
              <a:spcAft>
                <a:spcPts val="0"/>
              </a:spcAft>
              <a:buClr>
                <a:schemeClr val="dk1"/>
              </a:buClr>
              <a:buSzPts val="2900"/>
              <a:buNone/>
              <a:defRPr sz="2900"/>
            </a:lvl4pPr>
            <a:lvl5pPr marL="2286000" lvl="4" indent="-228600" algn="l">
              <a:spcBef>
                <a:spcPts val="580"/>
              </a:spcBef>
              <a:spcAft>
                <a:spcPts val="0"/>
              </a:spcAft>
              <a:buClr>
                <a:schemeClr val="dk1"/>
              </a:buClr>
              <a:buSzPts val="2900"/>
              <a:buNone/>
              <a:defRPr sz="2900"/>
            </a:lvl5pPr>
            <a:lvl6pPr marL="2743200" lvl="5" indent="-228600" algn="l">
              <a:spcBef>
                <a:spcPts val="580"/>
              </a:spcBef>
              <a:spcAft>
                <a:spcPts val="0"/>
              </a:spcAft>
              <a:buClr>
                <a:schemeClr val="dk1"/>
              </a:buClr>
              <a:buSzPts val="2900"/>
              <a:buNone/>
              <a:defRPr sz="2900"/>
            </a:lvl6pPr>
            <a:lvl7pPr marL="3200400" lvl="6" indent="-228600" algn="l">
              <a:spcBef>
                <a:spcPts val="580"/>
              </a:spcBef>
              <a:spcAft>
                <a:spcPts val="0"/>
              </a:spcAft>
              <a:buClr>
                <a:schemeClr val="dk1"/>
              </a:buClr>
              <a:buSzPts val="2900"/>
              <a:buNone/>
              <a:defRPr sz="2900"/>
            </a:lvl7pPr>
            <a:lvl8pPr marL="3657600" lvl="7" indent="-228600" algn="l">
              <a:spcBef>
                <a:spcPts val="580"/>
              </a:spcBef>
              <a:spcAft>
                <a:spcPts val="0"/>
              </a:spcAft>
              <a:buClr>
                <a:schemeClr val="dk1"/>
              </a:buClr>
              <a:buSzPts val="2900"/>
              <a:buNone/>
              <a:defRPr sz="2900"/>
            </a:lvl8pPr>
            <a:lvl9pPr marL="4114800" lvl="8" indent="-228600" algn="l">
              <a:spcBef>
                <a:spcPts val="580"/>
              </a:spcBef>
              <a:spcAft>
                <a:spcPts val="0"/>
              </a:spcAft>
              <a:buClr>
                <a:schemeClr val="dk1"/>
              </a:buClr>
              <a:buSzPts val="2900"/>
              <a:buNone/>
              <a:defRPr sz="2900"/>
            </a:lvl9pPr>
          </a:lstStyle>
          <a:p>
            <a:endParaRPr/>
          </a:p>
        </p:txBody>
      </p:sp>
      <p:sp>
        <p:nvSpPr>
          <p:cNvPr id="65" name="Google Shape;65;p12"/>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1069420" y="1212412"/>
            <a:ext cx="19249549" cy="5045869"/>
          </a:xfrm>
          <a:prstGeom prst="rect">
            <a:avLst/>
          </a:prstGeom>
          <a:noFill/>
          <a:ln>
            <a:noFill/>
          </a:ln>
        </p:spPr>
        <p:txBody>
          <a:bodyPr spcFirstLastPara="1" wrap="square" lIns="295200" tIns="147600" rIns="295200" bIns="147600" anchor="ctr" anchorCtr="0">
            <a:normAutofit/>
          </a:bodyPr>
          <a:lstStyle>
            <a:lvl1pPr marR="0" lvl="0" algn="ctr" rtl="0">
              <a:spcBef>
                <a:spcPts val="0"/>
              </a:spcBef>
              <a:spcAft>
                <a:spcPts val="0"/>
              </a:spcAft>
              <a:buClr>
                <a:schemeClr val="dk1"/>
              </a:buClr>
              <a:buSzPts val="14200"/>
              <a:buFont typeface="Calibri"/>
              <a:buNone/>
              <a:defRPr sz="14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1069420" y="7064219"/>
            <a:ext cx="19249549" cy="19980241"/>
          </a:xfrm>
          <a:prstGeom prst="rect">
            <a:avLst/>
          </a:prstGeom>
          <a:noFill/>
          <a:ln>
            <a:noFill/>
          </a:ln>
        </p:spPr>
        <p:txBody>
          <a:bodyPr spcFirstLastPara="1" wrap="square" lIns="295200" tIns="147600" rIns="295200" bIns="147600" anchor="t" anchorCtr="0">
            <a:normAutofit/>
          </a:bodyPr>
          <a:lstStyle>
            <a:lvl1pPr marL="457200" marR="0" lvl="0"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1pPr>
            <a:lvl2pPr marL="914400" marR="0" lvl="1" indent="-800100" algn="l" rtl="0">
              <a:spcBef>
                <a:spcPts val="18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2pPr>
            <a:lvl3pPr marL="1371600" marR="0" lvl="2"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3pPr>
            <a:lvl4pPr marL="1828800" marR="0" lvl="3"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4pPr>
            <a:lvl5pPr marL="2286000" marR="0" lvl="4"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5pPr>
            <a:lvl6pPr marL="2743200" marR="0" lvl="5"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6pPr>
            <a:lvl7pPr marL="3200400" marR="0" lvl="6"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7pPr>
            <a:lvl8pPr marL="3657600" marR="0" lvl="7"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8pPr>
            <a:lvl9pPr marL="4114800" marR="0" lvl="8"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1069419" y="28060639"/>
            <a:ext cx="4990624" cy="1611875"/>
          </a:xfrm>
          <a:prstGeom prst="rect">
            <a:avLst/>
          </a:prstGeom>
          <a:noFill/>
          <a:ln>
            <a:noFill/>
          </a:ln>
        </p:spPr>
        <p:txBody>
          <a:bodyPr spcFirstLastPara="1" wrap="square" lIns="295200" tIns="147600" rIns="295200" bIns="147600" anchor="ctr" anchorCtr="0">
            <a:noAutofit/>
          </a:bodyPr>
          <a:lstStyle>
            <a:lvl1pPr marR="0" lvl="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7307699" y="28060639"/>
            <a:ext cx="6772990" cy="1611875"/>
          </a:xfrm>
          <a:prstGeom prst="rect">
            <a:avLst/>
          </a:prstGeom>
          <a:noFill/>
          <a:ln>
            <a:noFill/>
          </a:ln>
        </p:spPr>
        <p:txBody>
          <a:bodyPr spcFirstLastPara="1" wrap="square" lIns="295200" tIns="147600" rIns="295200" bIns="147600" anchor="ctr" anchorCtr="0">
            <a:noAutofit/>
          </a:bodyPr>
          <a:lstStyle>
            <a:lvl1pPr marR="0" lvl="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15328345" y="28060639"/>
            <a:ext cx="4990624" cy="1611875"/>
          </a:xfrm>
          <a:prstGeom prst="rect">
            <a:avLst/>
          </a:prstGeom>
          <a:noFill/>
          <a:ln>
            <a:noFill/>
          </a:ln>
        </p:spPr>
        <p:txBody>
          <a:bodyPr spcFirstLastPara="1" wrap="square" lIns="295200" tIns="147600" rIns="295200"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912675" y="12982663"/>
            <a:ext cx="5449500" cy="3693319"/>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600" dirty="0">
                <a:solidFill>
                  <a:schemeClr val="dk1"/>
                </a:solidFill>
                <a:highlight>
                  <a:srgbClr val="FFFFFF"/>
                </a:highlight>
                <a:latin typeface="Calibri"/>
                <a:ea typeface="Calibri"/>
                <a:cs typeface="Calibri"/>
                <a:sym typeface="Calibri"/>
              </a:rPr>
              <a:t>Lorem ipsum dolor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consectetur</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adipiscing</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elit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Quisque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congue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enim</a:t>
            </a:r>
            <a:r>
              <a:rPr lang="en-US" sz="1600" dirty="0">
                <a:solidFill>
                  <a:schemeClr val="dk1"/>
                </a:solidFill>
                <a:highlight>
                  <a:srgbClr val="FFFFFF"/>
                </a:highlight>
                <a:latin typeface="Calibri"/>
                <a:ea typeface="Calibri"/>
                <a:cs typeface="Calibri"/>
                <a:sym typeface="Calibri"/>
              </a:rPr>
              <a:t> auctor, </a:t>
            </a:r>
            <a:r>
              <a:rPr lang="en-US" sz="1600" dirty="0" err="1">
                <a:solidFill>
                  <a:schemeClr val="dk1"/>
                </a:solidFill>
                <a:highlight>
                  <a:srgbClr val="FFFFFF"/>
                </a:highlight>
                <a:latin typeface="Calibri"/>
                <a:ea typeface="Calibri"/>
                <a:cs typeface="Calibri"/>
                <a:sym typeface="Calibri"/>
              </a:rPr>
              <a:t>lobortis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neque</a:t>
            </a:r>
            <a:r>
              <a:rPr lang="en-US" sz="1600" dirty="0">
                <a:solidFill>
                  <a:schemeClr val="dk1"/>
                </a:solidFill>
                <a:highlight>
                  <a:srgbClr val="FFFFFF"/>
                </a:highlight>
                <a:latin typeface="Calibri"/>
                <a:ea typeface="Calibri"/>
                <a:cs typeface="Calibri"/>
                <a:sym typeface="Calibri"/>
              </a:rPr>
              <a:t> nec, auctor </a:t>
            </a:r>
            <a:r>
              <a:rPr lang="en-US" sz="1600" dirty="0" err="1">
                <a:solidFill>
                  <a:schemeClr val="dk1"/>
                </a:solidFill>
                <a:highlight>
                  <a:srgbClr val="FFFFFF"/>
                </a:highlight>
                <a:latin typeface="Calibri"/>
                <a:ea typeface="Calibri"/>
                <a:cs typeface="Calibri"/>
                <a:sym typeface="Calibri"/>
              </a:rPr>
              <a:t>velit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Vivamus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eleifend</a:t>
            </a:r>
            <a:r>
              <a:rPr lang="en-US" sz="1600" dirty="0">
                <a:solidFill>
                  <a:schemeClr val="dk1"/>
                </a:solidFill>
                <a:highlight>
                  <a:srgbClr val="FFFFFF"/>
                </a:highlight>
                <a:latin typeface="Calibri"/>
                <a:ea typeface="Calibri"/>
                <a:cs typeface="Calibri"/>
                <a:sym typeface="Calibri"/>
              </a:rPr>
              <a:t> lacinia </a:t>
            </a:r>
            <a:r>
              <a:rPr lang="en-US" sz="1600" dirty="0" err="1">
                <a:solidFill>
                  <a:schemeClr val="dk1"/>
                </a:solidFill>
                <a:highlight>
                  <a:srgbClr val="FFFFFF"/>
                </a:highlight>
                <a:latin typeface="Calibri"/>
                <a:ea typeface="Calibri"/>
                <a:cs typeface="Calibri"/>
                <a:sym typeface="Calibri"/>
              </a:rPr>
              <a:t>sem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ullamcorper</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ornare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Fusce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felis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sagittis</a:t>
            </a:r>
            <a:r>
              <a:rPr lang="en-US" sz="1600" dirty="0">
                <a:solidFill>
                  <a:schemeClr val="dk1"/>
                </a:solidFill>
                <a:highlight>
                  <a:srgbClr val="FFFFFF"/>
                </a:highlight>
                <a:latin typeface="Calibri"/>
                <a:ea typeface="Calibri"/>
                <a:cs typeface="Calibri"/>
                <a:sym typeface="Calibri"/>
              </a:rPr>
              <a:t> id gravida at, </a:t>
            </a:r>
            <a:r>
              <a:rPr lang="en-US" sz="1600" dirty="0" err="1">
                <a:solidFill>
                  <a:schemeClr val="dk1"/>
                </a:solidFill>
                <a:highlight>
                  <a:srgbClr val="FFFFFF"/>
                </a:highlight>
                <a:latin typeface="Calibri"/>
                <a:ea typeface="Calibri"/>
                <a:cs typeface="Calibri"/>
                <a:sym typeface="Calibri"/>
              </a:rPr>
              <a:t>ullamcorper</a:t>
            </a:r>
            <a:r>
              <a:rPr lang="en-US" sz="1600" dirty="0">
                <a:solidFill>
                  <a:schemeClr val="dk1"/>
                </a:solidFill>
                <a:highlight>
                  <a:srgbClr val="FFFFFF"/>
                </a:highlight>
                <a:latin typeface="Calibri"/>
                <a:ea typeface="Calibri"/>
                <a:cs typeface="Calibri"/>
                <a:sym typeface="Calibri"/>
              </a:rPr>
              <a:t> at </a:t>
            </a:r>
            <a:r>
              <a:rPr lang="en-US" sz="1600" dirty="0" err="1">
                <a:solidFill>
                  <a:schemeClr val="dk1"/>
                </a:solidFill>
                <a:highlight>
                  <a:srgbClr val="FFFFFF"/>
                </a:highlight>
                <a:latin typeface="Calibri"/>
                <a:ea typeface="Calibri"/>
                <a:cs typeface="Calibri"/>
                <a:sym typeface="Calibri"/>
              </a:rPr>
              <a:t>arcu</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Praesent</a:t>
            </a:r>
            <a:r>
              <a:rPr lang="en-US" sz="1600" dirty="0">
                <a:solidFill>
                  <a:schemeClr val="dk1"/>
                </a:solidFill>
                <a:highlight>
                  <a:srgbClr val="FFFFFF"/>
                </a:highlight>
                <a:latin typeface="Calibri"/>
                <a:ea typeface="Calibri"/>
                <a:cs typeface="Calibri"/>
                <a:sym typeface="Calibri"/>
              </a:rPr>
              <a:t> cursus </a:t>
            </a:r>
            <a:r>
              <a:rPr lang="en-US" sz="1600" dirty="0" err="1">
                <a:solidFill>
                  <a:schemeClr val="dk1"/>
                </a:solidFill>
                <a:highlight>
                  <a:srgbClr val="FFFFFF"/>
                </a:highlight>
                <a:latin typeface="Calibri"/>
                <a:ea typeface="Calibri"/>
                <a:cs typeface="Calibri"/>
                <a:sym typeface="Calibri"/>
              </a:rPr>
              <a:t>augue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tempor</a:t>
            </a:r>
            <a:r>
              <a:rPr lang="en-US" sz="1600" dirty="0">
                <a:solidFill>
                  <a:schemeClr val="dk1"/>
                </a:solidFill>
                <a:highlight>
                  <a:srgbClr val="FFFFFF"/>
                </a:highlight>
                <a:latin typeface="Calibri"/>
                <a:ea typeface="Calibri"/>
                <a:cs typeface="Calibri"/>
                <a:sym typeface="Calibri"/>
              </a:rPr>
              <a:t> porta. Sed </a:t>
            </a:r>
            <a:r>
              <a:rPr lang="en-US" sz="1600" dirty="0" err="1">
                <a:solidFill>
                  <a:schemeClr val="dk1"/>
                </a:solidFill>
                <a:highlight>
                  <a:srgbClr val="FFFFFF"/>
                </a:highlight>
                <a:latin typeface="Calibri"/>
                <a:ea typeface="Calibri"/>
                <a:cs typeface="Calibri"/>
                <a:sym typeface="Calibri"/>
              </a:rPr>
              <a:t>condimentum</a:t>
            </a:r>
            <a:r>
              <a:rPr lang="en-US" sz="1600" dirty="0">
                <a:solidFill>
                  <a:schemeClr val="dk1"/>
                </a:solidFill>
                <a:highlight>
                  <a:srgbClr val="FFFFFF"/>
                </a:highlight>
                <a:latin typeface="Calibri"/>
                <a:ea typeface="Calibri"/>
                <a:cs typeface="Calibri"/>
                <a:sym typeface="Calibri"/>
              </a:rPr>
              <a:t>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dolor </a:t>
            </a:r>
            <a:r>
              <a:rPr lang="en-US" sz="1600" dirty="0" err="1">
                <a:solidFill>
                  <a:schemeClr val="dk1"/>
                </a:solidFill>
                <a:highlight>
                  <a:srgbClr val="FFFFFF"/>
                </a:highlight>
                <a:latin typeface="Calibri"/>
                <a:ea typeface="Calibri"/>
                <a:cs typeface="Calibri"/>
                <a:sym typeface="Calibri"/>
              </a:rPr>
              <a:t>eget</a:t>
            </a:r>
            <a:r>
              <a:rPr lang="en-US" sz="1600" dirty="0">
                <a:solidFill>
                  <a:schemeClr val="dk1"/>
                </a:solidFill>
                <a:highlight>
                  <a:srgbClr val="FFFFFF"/>
                </a:highlight>
                <a:latin typeface="Calibri"/>
                <a:ea typeface="Calibri"/>
                <a:cs typeface="Calibri"/>
                <a:sym typeface="Calibri"/>
              </a:rPr>
              <a:t> maximus. Proin </a:t>
            </a:r>
            <a:r>
              <a:rPr lang="en-US" sz="1600" dirty="0" err="1">
                <a:solidFill>
                  <a:schemeClr val="dk1"/>
                </a:solidFill>
                <a:highlight>
                  <a:srgbClr val="FFFFFF"/>
                </a:highlight>
                <a:latin typeface="Calibri"/>
                <a:ea typeface="Calibri"/>
                <a:cs typeface="Calibri"/>
                <a:sym typeface="Calibri"/>
              </a:rPr>
              <a:t>varius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lectus</a:t>
            </a:r>
            <a:r>
              <a:rPr lang="en-US" sz="1600" dirty="0">
                <a:solidFill>
                  <a:schemeClr val="dk1"/>
                </a:solidFill>
                <a:highlight>
                  <a:srgbClr val="FFFFFF"/>
                </a:highlight>
                <a:latin typeface="Calibri"/>
                <a:ea typeface="Calibri"/>
                <a:cs typeface="Calibri"/>
                <a:sym typeface="Calibri"/>
              </a:rPr>
              <a:t> in pulvinar </a:t>
            </a:r>
            <a:r>
              <a:rPr lang="en-US" sz="1600" dirty="0" err="1">
                <a:solidFill>
                  <a:schemeClr val="dk1"/>
                </a:solidFill>
                <a:highlight>
                  <a:srgbClr val="FFFFFF"/>
                </a:highlight>
                <a:latin typeface="Calibri"/>
                <a:ea typeface="Calibri"/>
                <a:cs typeface="Calibri"/>
                <a:sym typeface="Calibri"/>
              </a:rPr>
              <a:t>euismod</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elit</a:t>
            </a:r>
            <a:r>
              <a:rPr lang="en-US" sz="1600" dirty="0">
                <a:solidFill>
                  <a:schemeClr val="dk1"/>
                </a:solidFill>
                <a:highlight>
                  <a:srgbClr val="FFFFFF"/>
                </a:highlight>
                <a:latin typeface="Calibri"/>
                <a:ea typeface="Calibri"/>
                <a:cs typeface="Calibri"/>
                <a:sym typeface="Calibri"/>
              </a:rPr>
              <a:t> diam </a:t>
            </a:r>
            <a:r>
              <a:rPr lang="en-US" sz="1600" dirty="0" err="1">
                <a:solidFill>
                  <a:schemeClr val="dk1"/>
                </a:solidFill>
                <a:highlight>
                  <a:srgbClr val="FFFFFF"/>
                </a:highlight>
                <a:latin typeface="Calibri"/>
                <a:ea typeface="Calibri"/>
                <a:cs typeface="Calibri"/>
                <a:sym typeface="Calibri"/>
              </a:rPr>
              <a:t>facilisis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leo</a:t>
            </a:r>
            <a:r>
              <a:rPr lang="en-US" sz="1600" dirty="0">
                <a:solidFill>
                  <a:schemeClr val="dk1"/>
                </a:solidFill>
                <a:highlight>
                  <a:srgbClr val="FFFFFF"/>
                </a:highlight>
                <a:latin typeface="Calibri"/>
                <a:ea typeface="Calibri"/>
                <a:cs typeface="Calibri"/>
                <a:sym typeface="Calibri"/>
              </a:rPr>
              <a:t>, in auctor </a:t>
            </a:r>
            <a:r>
              <a:rPr lang="en-US" sz="1600" dirty="0" err="1">
                <a:solidFill>
                  <a:schemeClr val="dk1"/>
                </a:solidFill>
                <a:highlight>
                  <a:srgbClr val="FFFFFF"/>
                </a:highlight>
                <a:latin typeface="Calibri"/>
                <a:ea typeface="Calibri"/>
                <a:cs typeface="Calibri"/>
                <a:sym typeface="Calibri"/>
              </a:rPr>
              <a:t>augue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massa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lectus</a:t>
            </a:r>
            <a:r>
              <a:rPr lang="en-US" sz="1600" dirty="0">
                <a:solidFill>
                  <a:schemeClr val="dk1"/>
                </a:solidFill>
                <a:highlight>
                  <a:srgbClr val="FFFFFF"/>
                </a:highlight>
                <a:latin typeface="Calibri"/>
                <a:ea typeface="Calibri"/>
                <a:cs typeface="Calibri"/>
                <a:sym typeface="Calibri"/>
              </a:rPr>
              <a:t>. In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ligula </a:t>
            </a:r>
            <a:r>
              <a:rPr lang="en-US" sz="1600" dirty="0" err="1">
                <a:solidFill>
                  <a:schemeClr val="dk1"/>
                </a:solidFill>
                <a:highlight>
                  <a:srgbClr val="FFFFFF"/>
                </a:highlight>
                <a:latin typeface="Calibri"/>
                <a:ea typeface="Calibri"/>
                <a:cs typeface="Calibri"/>
                <a:sym typeface="Calibri"/>
              </a:rPr>
              <a:t>erat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Fusce</a:t>
            </a:r>
            <a:r>
              <a:rPr lang="en-US" sz="1600" dirty="0">
                <a:solidFill>
                  <a:schemeClr val="dk1"/>
                </a:solidFill>
                <a:highlight>
                  <a:srgbClr val="FFFFFF"/>
                </a:highlight>
                <a:latin typeface="Calibri"/>
                <a:ea typeface="Calibri"/>
                <a:cs typeface="Calibri"/>
                <a:sym typeface="Calibri"/>
              </a:rPr>
              <a:t> in </a:t>
            </a:r>
            <a:r>
              <a:rPr lang="en-US" sz="1600" dirty="0" err="1">
                <a:solidFill>
                  <a:schemeClr val="dk1"/>
                </a:solidFill>
                <a:highlight>
                  <a:srgbClr val="FFFFFF"/>
                </a:highlight>
                <a:latin typeface="Calibri"/>
                <a:ea typeface="Calibri"/>
                <a:cs typeface="Calibri"/>
                <a:sym typeface="Calibri"/>
              </a:rPr>
              <a:t>aliquet</a:t>
            </a:r>
            <a:r>
              <a:rPr lang="en-US" sz="1600" dirty="0">
                <a:solidFill>
                  <a:schemeClr val="dk1"/>
                </a:solidFill>
                <a:highlight>
                  <a:srgbClr val="FFFFFF"/>
                </a:highlight>
                <a:latin typeface="Calibri"/>
                <a:ea typeface="Calibri"/>
                <a:cs typeface="Calibri"/>
                <a:sym typeface="Calibri"/>
              </a:rPr>
              <a:t> ante. Maecenas vel </a:t>
            </a:r>
            <a:r>
              <a:rPr lang="en-US" sz="1600" dirty="0" err="1">
                <a:solidFill>
                  <a:schemeClr val="dk1"/>
                </a:solidFill>
                <a:highlight>
                  <a:srgbClr val="FFFFFF"/>
                </a:highlight>
                <a:latin typeface="Calibri"/>
                <a:ea typeface="Calibri"/>
                <a:cs typeface="Calibri"/>
                <a:sym typeface="Calibri"/>
              </a:rPr>
              <a:t>blandit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nulla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dapibus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sollicitudin</a:t>
            </a:r>
            <a:r>
              <a:rPr lang="en-US" sz="1600" dirty="0">
                <a:solidFill>
                  <a:schemeClr val="dk1"/>
                </a:solidFill>
                <a:highlight>
                  <a:srgbClr val="FFFFFF"/>
                </a:highlight>
                <a:latin typeface="Calibri"/>
                <a:ea typeface="Calibri"/>
                <a:cs typeface="Calibri"/>
                <a:sym typeface="Calibri"/>
              </a:rPr>
              <a:t> ante. </a:t>
            </a:r>
            <a:r>
              <a:rPr lang="en-US" sz="1600" dirty="0" err="1">
                <a:solidFill>
                  <a:schemeClr val="dk1"/>
                </a:solidFill>
                <a:highlight>
                  <a:srgbClr val="FFFFFF"/>
                </a:highlight>
                <a:latin typeface="Calibri"/>
                <a:ea typeface="Calibri"/>
                <a:cs typeface="Calibri"/>
                <a:sym typeface="Calibri"/>
              </a:rPr>
              <a:t>Aliquam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molestie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turpis</a:t>
            </a:r>
            <a:r>
              <a:rPr lang="en-US" sz="1600" dirty="0">
                <a:solidFill>
                  <a:schemeClr val="dk1"/>
                </a:solidFill>
                <a:highlight>
                  <a:srgbClr val="FFFFFF"/>
                </a:highlight>
                <a:latin typeface="Calibri"/>
                <a:ea typeface="Calibri"/>
                <a:cs typeface="Calibri"/>
                <a:sym typeface="Calibri"/>
              </a:rPr>
              <a:t> non libero </a:t>
            </a:r>
            <a:r>
              <a:rPr lang="en-US" sz="1600" dirty="0" err="1">
                <a:solidFill>
                  <a:schemeClr val="dk1"/>
                </a:solidFill>
                <a:highlight>
                  <a:srgbClr val="FFFFFF"/>
                </a:highlight>
                <a:latin typeface="Calibri"/>
                <a:ea typeface="Calibri"/>
                <a:cs typeface="Calibri"/>
                <a:sym typeface="Calibri"/>
              </a:rPr>
              <a:t>tincidunt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viverra</a:t>
            </a:r>
            <a:r>
              <a:rPr lang="en-US" sz="1600" dirty="0">
                <a:solidFill>
                  <a:schemeClr val="dk1"/>
                </a:solidFill>
                <a:highlight>
                  <a:srgbClr val="FFFFFF"/>
                </a:highlight>
                <a:latin typeface="Calibri"/>
                <a:ea typeface="Calibri"/>
                <a:cs typeface="Calibri"/>
                <a:sym typeface="Calibri"/>
              </a:rPr>
              <a:t>. Donec </a:t>
            </a:r>
            <a:r>
              <a:rPr lang="en-US" sz="1600" dirty="0" err="1">
                <a:solidFill>
                  <a:schemeClr val="dk1"/>
                </a:solidFill>
                <a:highlight>
                  <a:srgbClr val="FFFFFF"/>
                </a:highlight>
                <a:latin typeface="Calibri"/>
                <a:ea typeface="Calibri"/>
                <a:cs typeface="Calibri"/>
                <a:sym typeface="Calibri"/>
              </a:rPr>
              <a:t>lacus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tellus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feugiat</a:t>
            </a:r>
            <a:r>
              <a:rPr lang="en-US" sz="1600" dirty="0">
                <a:solidFill>
                  <a:schemeClr val="dk1"/>
                </a:solidFill>
                <a:highlight>
                  <a:srgbClr val="FFFFFF"/>
                </a:highlight>
                <a:latin typeface="Calibri"/>
                <a:ea typeface="Calibri"/>
                <a:cs typeface="Calibri"/>
                <a:sym typeface="Calibri"/>
              </a:rPr>
              <a:t> in </a:t>
            </a:r>
            <a:r>
              <a:rPr lang="en-US" sz="1600" dirty="0" err="1">
                <a:solidFill>
                  <a:schemeClr val="dk1"/>
                </a:solidFill>
                <a:highlight>
                  <a:srgbClr val="FFFFFF"/>
                </a:highlight>
                <a:latin typeface="Calibri"/>
                <a:ea typeface="Calibri"/>
                <a:cs typeface="Calibri"/>
                <a:sym typeface="Calibri"/>
              </a:rPr>
              <a:t>laoreet</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fringilla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eu</a:t>
            </a:r>
            <a:r>
              <a:rPr lang="en-US" sz="1600" dirty="0">
                <a:solidFill>
                  <a:schemeClr val="dk1"/>
                </a:solidFill>
                <a:highlight>
                  <a:srgbClr val="FFFFFF"/>
                </a:highlight>
                <a:latin typeface="Calibri"/>
                <a:ea typeface="Calibri"/>
                <a:cs typeface="Calibri"/>
                <a:sym typeface="Calibri"/>
              </a:rPr>
              <a:t> eros. </a:t>
            </a:r>
            <a:endParaRPr sz="1600" dirty="0">
              <a:latin typeface="Calibri"/>
              <a:ea typeface="Calibri"/>
              <a:cs typeface="Calibri"/>
              <a:sym typeface="Calibri"/>
            </a:endParaRPr>
          </a:p>
        </p:txBody>
      </p:sp>
      <p:sp>
        <p:nvSpPr>
          <p:cNvPr id="85" name="Google Shape;85;p1"/>
          <p:cNvSpPr txBox="1"/>
          <p:nvPr/>
        </p:nvSpPr>
        <p:spPr>
          <a:xfrm>
            <a:off x="766125" y="6710442"/>
            <a:ext cx="5205600" cy="2801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2400" b="1" dirty="0">
                <a:solidFill>
                  <a:schemeClr val="dk1"/>
                </a:solidFill>
                <a:latin typeface="Calibri"/>
                <a:ea typeface="Calibri"/>
                <a:cs typeface="Calibri"/>
                <a:sym typeface="Calibri"/>
              </a:rPr>
              <a:t>PRINCIPAL INVESTIGATOR</a:t>
            </a:r>
            <a:endParaRPr sz="2400" b="1" dirty="0">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2000" dirty="0">
                <a:solidFill>
                  <a:schemeClr val="dk1"/>
                </a:solidFill>
                <a:highlight>
                  <a:srgbClr val="FFFFFF"/>
                </a:highlight>
                <a:latin typeface="Calibri"/>
                <a:ea typeface="Calibri"/>
                <a:cs typeface="Calibri"/>
                <a:sym typeface="Calibri"/>
              </a:rPr>
              <a:t>Jane Doe, affiliation, email, ORCID</a:t>
            </a:r>
            <a:endParaRPr sz="2000" dirty="0">
              <a:solidFill>
                <a:schemeClr val="dk1"/>
              </a:solidFill>
              <a:highlight>
                <a:srgbClr val="FFFFFF"/>
              </a:highlight>
              <a:latin typeface="Calibri"/>
              <a:ea typeface="Calibri"/>
              <a:cs typeface="Calibri"/>
              <a:sym typeface="Calibri"/>
            </a:endParaRPr>
          </a:p>
          <a:p>
            <a:pPr marL="0" marR="0" lvl="0" indent="0" algn="l" rtl="0">
              <a:lnSpc>
                <a:spcPct val="150000"/>
              </a:lnSpc>
              <a:spcBef>
                <a:spcPts val="0"/>
              </a:spcBef>
              <a:spcAft>
                <a:spcPts val="0"/>
              </a:spcAft>
              <a:buNone/>
            </a:pPr>
            <a:r>
              <a:rPr lang="en-US" sz="2400" b="1" dirty="0">
                <a:solidFill>
                  <a:schemeClr val="dk1"/>
                </a:solidFill>
                <a:highlight>
                  <a:srgbClr val="FFFFFF"/>
                </a:highlight>
                <a:latin typeface="Calibri"/>
                <a:ea typeface="Calibri"/>
                <a:cs typeface="Calibri"/>
                <a:sym typeface="Calibri"/>
              </a:rPr>
              <a:t>COLABORATING TEAM</a:t>
            </a:r>
            <a:endParaRPr sz="2400" b="1" dirty="0">
              <a:solidFill>
                <a:schemeClr val="dk1"/>
              </a:solidFill>
              <a:highlight>
                <a:srgbClr val="FFFFFF"/>
              </a:highlight>
              <a:latin typeface="Calibri"/>
              <a:ea typeface="Calibri"/>
              <a:cs typeface="Calibri"/>
              <a:sym typeface="Calibri"/>
            </a:endParaRPr>
          </a:p>
          <a:p>
            <a:pPr marL="0" lvl="0" indent="0" algn="l" rtl="0">
              <a:lnSpc>
                <a:spcPct val="150000"/>
              </a:lnSpc>
              <a:spcBef>
                <a:spcPts val="0"/>
              </a:spcBef>
              <a:spcAft>
                <a:spcPts val="0"/>
              </a:spcAft>
              <a:buNone/>
            </a:pPr>
            <a:r>
              <a:rPr lang="en-US" sz="2000" dirty="0">
                <a:solidFill>
                  <a:schemeClr val="dk1"/>
                </a:solidFill>
                <a:highlight>
                  <a:srgbClr val="FFFFFF"/>
                </a:highlight>
                <a:latin typeface="Calibri"/>
                <a:ea typeface="Calibri"/>
                <a:cs typeface="Calibri"/>
                <a:sym typeface="Calibri"/>
              </a:rPr>
              <a:t>Jane Doe, affiliation, email, ORCID</a:t>
            </a:r>
            <a:endParaRPr sz="2000" dirty="0">
              <a:solidFill>
                <a:schemeClr val="dk1"/>
              </a:solidFill>
              <a:highlight>
                <a:srgbClr val="FFFFFF"/>
              </a:highlight>
              <a:latin typeface="Calibri"/>
              <a:ea typeface="Calibri"/>
              <a:cs typeface="Calibri"/>
              <a:sym typeface="Calibri"/>
            </a:endParaRPr>
          </a:p>
          <a:p>
            <a:pPr marL="0" lvl="0" indent="0" algn="l" rtl="0">
              <a:lnSpc>
                <a:spcPct val="150000"/>
              </a:lnSpc>
              <a:spcBef>
                <a:spcPts val="0"/>
              </a:spcBef>
              <a:spcAft>
                <a:spcPts val="0"/>
              </a:spcAft>
              <a:buNone/>
            </a:pPr>
            <a:r>
              <a:rPr lang="en-US" sz="2000" dirty="0">
                <a:solidFill>
                  <a:schemeClr val="dk1"/>
                </a:solidFill>
                <a:highlight>
                  <a:srgbClr val="FFFFFF"/>
                </a:highlight>
                <a:latin typeface="Calibri"/>
                <a:ea typeface="Calibri"/>
                <a:cs typeface="Calibri"/>
                <a:sym typeface="Calibri"/>
              </a:rPr>
              <a:t>Jane Doe, affiliation, email, ORCID</a:t>
            </a:r>
            <a:endParaRPr sz="2000" dirty="0">
              <a:solidFill>
                <a:schemeClr val="dk1"/>
              </a:solidFill>
              <a:highlight>
                <a:srgbClr val="FFFFFF"/>
              </a:highlight>
              <a:latin typeface="Calibri"/>
              <a:ea typeface="Calibri"/>
              <a:cs typeface="Calibri"/>
              <a:sym typeface="Calibri"/>
            </a:endParaRPr>
          </a:p>
          <a:p>
            <a:pPr marL="0" lvl="0" indent="0" algn="l" rtl="0">
              <a:lnSpc>
                <a:spcPct val="150000"/>
              </a:lnSpc>
              <a:spcBef>
                <a:spcPts val="0"/>
              </a:spcBef>
              <a:spcAft>
                <a:spcPts val="0"/>
              </a:spcAft>
              <a:buClr>
                <a:schemeClr val="dk1"/>
              </a:buClr>
              <a:buFont typeface="Arial"/>
              <a:buNone/>
            </a:pPr>
            <a:r>
              <a:rPr lang="en-US" sz="2000" dirty="0">
                <a:solidFill>
                  <a:schemeClr val="dk1"/>
                </a:solidFill>
                <a:highlight>
                  <a:srgbClr val="FFFFFF"/>
                </a:highlight>
                <a:latin typeface="Calibri"/>
                <a:ea typeface="Calibri"/>
                <a:cs typeface="Calibri"/>
                <a:sym typeface="Calibri"/>
              </a:rPr>
              <a:t>Jane Doe, affiliation, email, ORCID</a:t>
            </a:r>
            <a:endParaRPr sz="2000" dirty="0">
              <a:solidFill>
                <a:schemeClr val="dk1"/>
              </a:solidFill>
              <a:highlight>
                <a:srgbClr val="FFFFFF"/>
              </a:highlight>
              <a:latin typeface="Calibri"/>
              <a:ea typeface="Calibri"/>
              <a:cs typeface="Calibri"/>
              <a:sym typeface="Calibri"/>
            </a:endParaRPr>
          </a:p>
        </p:txBody>
      </p:sp>
      <p:sp>
        <p:nvSpPr>
          <p:cNvPr id="86" name="Google Shape;86;p1"/>
          <p:cNvSpPr txBox="1"/>
          <p:nvPr/>
        </p:nvSpPr>
        <p:spPr>
          <a:xfrm>
            <a:off x="6798475" y="6682475"/>
            <a:ext cx="6621900" cy="22299951"/>
          </a:xfrm>
          <a:prstGeom prst="rect">
            <a:avLst/>
          </a:prstGeom>
          <a:noFill/>
          <a:ln>
            <a:noFill/>
          </a:ln>
        </p:spPr>
        <p:txBody>
          <a:bodyPr spcFirstLastPara="1" wrap="square" lIns="0" tIns="0" rIns="0" bIns="0" anchor="t" anchorCtr="0">
            <a:spAutoFit/>
          </a:bodyPr>
          <a:lstStyle/>
          <a:p>
            <a:pPr algn="just">
              <a:lnSpc>
                <a:spcPct val="150000"/>
              </a:lnSpc>
              <a:spcBef>
                <a:spcPts val="1200"/>
              </a:spcBef>
            </a:pPr>
            <a:r>
              <a:rPr lang="en-US" sz="3000" b="1" dirty="0">
                <a:solidFill>
                  <a:srgbClr val="00B050"/>
                </a:solidFill>
                <a:latin typeface="Calibri"/>
                <a:ea typeface="Calibri"/>
                <a:cs typeface="Calibri"/>
                <a:sym typeface="Calibri"/>
              </a:rPr>
              <a:t>INTRODUCTION</a:t>
            </a:r>
          </a:p>
          <a:p>
            <a:pPr marL="0" marR="0" lvl="0" indent="0" algn="just" rtl="0">
              <a:lnSpc>
                <a:spcPct val="150000"/>
              </a:lnSpc>
              <a:spcBef>
                <a:spcPts val="1200"/>
              </a:spcBef>
              <a:spcAft>
                <a:spcPts val="0"/>
              </a:spcAft>
              <a:buNone/>
            </a:pPr>
            <a:r>
              <a:rPr lang="en-US" sz="1600" i="0" u="none" strike="noStrike" cap="none" dirty="0">
                <a:solidFill>
                  <a:schemeClr val="dk1"/>
                </a:solidFill>
                <a:latin typeface="Calibri"/>
                <a:ea typeface="Calibri"/>
                <a:cs typeface="Calibri"/>
                <a:sym typeface="Calibr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i="0" u="none" strike="noStrike" cap="none" dirty="0" err="1">
                <a:solidFill>
                  <a:schemeClr val="dk1"/>
                </a:solidFill>
                <a:latin typeface="Calibri"/>
                <a:ea typeface="Calibri"/>
                <a:cs typeface="Calibri"/>
                <a:sym typeface="Calibri"/>
              </a:rPr>
              <a:t>popularised</a:t>
            </a:r>
            <a:r>
              <a:rPr lang="en-US" sz="1600" i="0" u="none" strike="noStrike" cap="none" dirty="0">
                <a:solidFill>
                  <a:schemeClr val="dk1"/>
                </a:solidFill>
                <a:latin typeface="Calibri"/>
                <a:ea typeface="Calibri"/>
                <a:cs typeface="Calibri"/>
                <a:sym typeface="Calibri"/>
              </a:rPr>
              <a:t> in the 1960s with the release of Letraset sheets containing Lorem Ipsum passages, and more recently with desktop publishing software like Aldus PageMaker including versions of Lorem Ipsum.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lvl="0">
              <a:lnSpc>
                <a:spcPct val="150000"/>
              </a:lnSpc>
              <a:spcBef>
                <a:spcPts val="1200"/>
              </a:spcBef>
            </a:pPr>
            <a:r>
              <a:rPr lang="pt-PT" sz="3000" b="1" dirty="0">
                <a:solidFill>
                  <a:srgbClr val="00B050"/>
                </a:solidFill>
                <a:highlight>
                  <a:srgbClr val="FFFFFF"/>
                </a:highlight>
                <a:latin typeface="Calibri" panose="020F0502020204030204" pitchFamily="34" charset="0"/>
                <a:cs typeface="Calibri" panose="020F0502020204030204" pitchFamily="34" charset="0"/>
              </a:rPr>
              <a:t>OBJECTIVES / RESEARCH QUESTIONS</a:t>
            </a:r>
            <a:r>
              <a:rPr lang="pt-PT" sz="3000" dirty="0">
                <a:solidFill>
                  <a:srgbClr val="00B050"/>
                </a:solidFill>
                <a:highlight>
                  <a:srgbClr val="FFFFFF"/>
                </a:highlight>
                <a:latin typeface="Calibri" panose="020F0502020204030204" pitchFamily="34" charset="0"/>
                <a:cs typeface="Calibri" panose="020F0502020204030204" pitchFamily="34" charset="0"/>
              </a:rPr>
              <a:t> </a:t>
            </a:r>
          </a:p>
          <a:p>
            <a:pPr lvl="0" algn="just">
              <a:lnSpc>
                <a:spcPct val="150000"/>
              </a:lnSpc>
              <a:spcBef>
                <a:spcPts val="1200"/>
              </a:spcBef>
            </a:pPr>
            <a:r>
              <a:rPr lang="en-US" sz="1600" dirty="0" err="1">
                <a:solidFill>
                  <a:schemeClr val="dk1"/>
                </a:solidFill>
                <a:highlight>
                  <a:srgbClr val="FFFFFF"/>
                </a:highlight>
                <a:latin typeface="Calibri"/>
                <a:ea typeface="Calibri"/>
                <a:cs typeface="Calibri"/>
                <a:sym typeface="Calibri"/>
              </a:rPr>
              <a:t>orem</a:t>
            </a:r>
            <a:r>
              <a:rPr lang="en-US" sz="1600" dirty="0">
                <a:solidFill>
                  <a:schemeClr val="dk1"/>
                </a:solidFill>
                <a:highlight>
                  <a:srgbClr val="FFFFFF"/>
                </a:highlight>
                <a:latin typeface="Calibri"/>
                <a:ea typeface="Calibri"/>
                <a:cs typeface="Calibri"/>
                <a:sym typeface="Calibri"/>
              </a:rPr>
              <a:t> ipsum dolor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consectetur</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adipiscing</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elit</a:t>
            </a:r>
            <a:r>
              <a:rPr lang="en-US" sz="1600" dirty="0">
                <a:solidFill>
                  <a:schemeClr val="dk1"/>
                </a:solidFill>
                <a:highlight>
                  <a:srgbClr val="FFFFFF"/>
                </a:highlight>
                <a:latin typeface="Calibri"/>
                <a:ea typeface="Calibri"/>
                <a:cs typeface="Calibri"/>
                <a:sym typeface="Calibri"/>
              </a:rPr>
              <a:t>. Maecenas </a:t>
            </a:r>
            <a:r>
              <a:rPr lang="en-US" sz="1600" dirty="0" err="1">
                <a:solidFill>
                  <a:schemeClr val="dk1"/>
                </a:solidFill>
                <a:highlight>
                  <a:srgbClr val="FFFFFF"/>
                </a:highlight>
                <a:latin typeface="Calibri"/>
                <a:ea typeface="Calibri"/>
                <a:cs typeface="Calibri"/>
                <a:sym typeface="Calibri"/>
              </a:rPr>
              <a:t>ut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enim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nulla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scelerisque</a:t>
            </a:r>
            <a:r>
              <a:rPr lang="en-US" sz="1600" dirty="0">
                <a:solidFill>
                  <a:schemeClr val="dk1"/>
                </a:solidFill>
                <a:highlight>
                  <a:srgbClr val="FFFFFF"/>
                </a:highlight>
                <a:latin typeface="Calibri"/>
                <a:ea typeface="Calibri"/>
                <a:cs typeface="Calibri"/>
                <a:sym typeface="Calibri"/>
              </a:rPr>
              <a:t> tempus. In </a:t>
            </a:r>
            <a:r>
              <a:rPr lang="en-US" sz="1600" dirty="0" err="1">
                <a:solidFill>
                  <a:schemeClr val="dk1"/>
                </a:solidFill>
                <a:highlight>
                  <a:srgbClr val="FFFFFF"/>
                </a:highlight>
                <a:latin typeface="Calibri"/>
                <a:ea typeface="Calibri"/>
                <a:cs typeface="Calibri"/>
                <a:sym typeface="Calibri"/>
              </a:rPr>
              <a:t>sagittis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scelerisque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iaculis</a:t>
            </a:r>
            <a:r>
              <a:rPr lang="en-US" sz="1600" dirty="0">
                <a:solidFill>
                  <a:schemeClr val="dk1"/>
                </a:solidFill>
                <a:highlight>
                  <a:srgbClr val="FFFFFF"/>
                </a:highlight>
                <a:latin typeface="Calibri"/>
                <a:ea typeface="Calibri"/>
                <a:cs typeface="Calibri"/>
                <a:sym typeface="Calibri"/>
              </a:rPr>
              <a:t>. Maecenas </a:t>
            </a:r>
            <a:r>
              <a:rPr lang="en-US" sz="1600" dirty="0" err="1">
                <a:solidFill>
                  <a:schemeClr val="dk1"/>
                </a:solidFill>
                <a:highlight>
                  <a:srgbClr val="FFFFFF"/>
                </a:highlight>
                <a:latin typeface="Calibri"/>
                <a:ea typeface="Calibri"/>
                <a:cs typeface="Calibri"/>
                <a:sym typeface="Calibri"/>
              </a:rPr>
              <a:t>rutrum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justo</a:t>
            </a:r>
            <a:r>
              <a:rPr lang="en-US" sz="1600" dirty="0">
                <a:solidFill>
                  <a:schemeClr val="dk1"/>
                </a:solidFill>
                <a:highlight>
                  <a:srgbClr val="FFFFFF"/>
                </a:highlight>
                <a:latin typeface="Calibri"/>
                <a:ea typeface="Calibri"/>
                <a:cs typeface="Calibri"/>
                <a:sym typeface="Calibri"/>
              </a:rPr>
              <a:t> vel </a:t>
            </a:r>
            <a:r>
              <a:rPr lang="en-US" sz="1600" dirty="0" err="1">
                <a:solidFill>
                  <a:schemeClr val="dk1"/>
                </a:solidFill>
                <a:highlight>
                  <a:srgbClr val="FFFFFF"/>
                </a:highlight>
                <a:latin typeface="Calibri"/>
                <a:ea typeface="Calibri"/>
                <a:cs typeface="Calibri"/>
                <a:sym typeface="Calibri"/>
              </a:rPr>
              <a:t>pretium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finibus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felis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nunc</a:t>
            </a:r>
            <a:r>
              <a:rPr lang="en-US" sz="1600" dirty="0">
                <a:solidFill>
                  <a:schemeClr val="dk1"/>
                </a:solidFill>
                <a:highlight>
                  <a:srgbClr val="FFFFFF"/>
                </a:highlight>
                <a:latin typeface="Calibri"/>
                <a:ea typeface="Calibri"/>
                <a:cs typeface="Calibri"/>
                <a:sym typeface="Calibri"/>
              </a:rPr>
              <a:t> dictum </a:t>
            </a:r>
            <a:r>
              <a:rPr lang="en-US" sz="1600" dirty="0" err="1">
                <a:solidFill>
                  <a:schemeClr val="dk1"/>
                </a:solidFill>
                <a:highlight>
                  <a:srgbClr val="FFFFFF"/>
                </a:highlight>
                <a:latin typeface="Calibri"/>
                <a:ea typeface="Calibri"/>
                <a:cs typeface="Calibri"/>
                <a:sym typeface="Calibri"/>
              </a:rPr>
              <a:t>felis</a:t>
            </a:r>
            <a:r>
              <a:rPr lang="en-US" sz="1600" dirty="0">
                <a:solidFill>
                  <a:schemeClr val="dk1"/>
                </a:solidFill>
                <a:highlight>
                  <a:srgbClr val="FFFFFF"/>
                </a:highlight>
                <a:latin typeface="Calibri"/>
                <a:ea typeface="Calibri"/>
                <a:cs typeface="Calibri"/>
                <a:sym typeface="Calibri"/>
              </a:rPr>
              <a:t>, non auctor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risus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urna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Praesent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augue</a:t>
            </a:r>
            <a:r>
              <a:rPr lang="en-US" sz="1600" dirty="0">
                <a:solidFill>
                  <a:schemeClr val="dk1"/>
                </a:solidFill>
                <a:highlight>
                  <a:srgbClr val="FFFFFF"/>
                </a:highlight>
                <a:latin typeface="Calibri"/>
                <a:ea typeface="Calibri"/>
                <a:cs typeface="Calibri"/>
                <a:sym typeface="Calibri"/>
              </a:rPr>
              <a:t> nisi, </a:t>
            </a:r>
            <a:r>
              <a:rPr lang="en-US" sz="1600" dirty="0" err="1">
                <a:solidFill>
                  <a:schemeClr val="dk1"/>
                </a:solidFill>
                <a:highlight>
                  <a:srgbClr val="FFFFFF"/>
                </a:highlight>
                <a:latin typeface="Calibri"/>
                <a:ea typeface="Calibri"/>
                <a:cs typeface="Calibri"/>
                <a:sym typeface="Calibri"/>
              </a:rPr>
              <a:t>mollis</a:t>
            </a:r>
            <a:r>
              <a:rPr lang="en-US" sz="1600" dirty="0">
                <a:solidFill>
                  <a:schemeClr val="dk1"/>
                </a:solidFill>
                <a:highlight>
                  <a:srgbClr val="FFFFFF"/>
                </a:highlight>
                <a:latin typeface="Calibri"/>
                <a:ea typeface="Calibri"/>
                <a:cs typeface="Calibri"/>
                <a:sym typeface="Calibri"/>
              </a:rPr>
              <a:t> non </a:t>
            </a:r>
            <a:r>
              <a:rPr lang="en-US" sz="1600" dirty="0" err="1">
                <a:solidFill>
                  <a:schemeClr val="dk1"/>
                </a:solidFill>
                <a:highlight>
                  <a:srgbClr val="FFFFFF"/>
                </a:highlight>
                <a:latin typeface="Calibri"/>
                <a:ea typeface="Calibri"/>
                <a:cs typeface="Calibri"/>
                <a:sym typeface="Calibri"/>
              </a:rPr>
              <a:t>bibendum</a:t>
            </a:r>
            <a:r>
              <a:rPr lang="en-US" sz="1600" dirty="0">
                <a:solidFill>
                  <a:schemeClr val="dk1"/>
                </a:solidFill>
                <a:highlight>
                  <a:srgbClr val="FFFFFF"/>
                </a:highlight>
                <a:latin typeface="Calibri"/>
                <a:ea typeface="Calibri"/>
                <a:cs typeface="Calibri"/>
                <a:sym typeface="Calibri"/>
              </a:rPr>
              <a:t> et, </a:t>
            </a:r>
            <a:r>
              <a:rPr lang="en-US" sz="1600" dirty="0" err="1">
                <a:solidFill>
                  <a:schemeClr val="dk1"/>
                </a:solidFill>
                <a:highlight>
                  <a:srgbClr val="FFFFFF"/>
                </a:highlight>
                <a:latin typeface="Calibri"/>
                <a:ea typeface="Calibri"/>
                <a:cs typeface="Calibri"/>
                <a:sym typeface="Calibri"/>
              </a:rPr>
              <a:t>blandit</a:t>
            </a:r>
            <a:r>
              <a:rPr lang="en-US" sz="1600" dirty="0">
                <a:solidFill>
                  <a:schemeClr val="dk1"/>
                </a:solidFill>
                <a:highlight>
                  <a:srgbClr val="FFFFFF"/>
                </a:highlight>
                <a:latin typeface="Calibri"/>
                <a:ea typeface="Calibri"/>
                <a:cs typeface="Calibri"/>
                <a:sym typeface="Calibri"/>
              </a:rPr>
              <a:t> ac ligula. Maecenas lacinia </a:t>
            </a:r>
            <a:r>
              <a:rPr lang="en-US" sz="1600" dirty="0" err="1">
                <a:solidFill>
                  <a:schemeClr val="dk1"/>
                </a:solidFill>
                <a:highlight>
                  <a:srgbClr val="FFFFFF"/>
                </a:highlight>
                <a:latin typeface="Calibri"/>
                <a:ea typeface="Calibri"/>
                <a:cs typeface="Calibri"/>
                <a:sym typeface="Calibri"/>
              </a:rPr>
              <a:t>felis</a:t>
            </a:r>
            <a:r>
              <a:rPr lang="en-US" sz="1600" dirty="0">
                <a:solidFill>
                  <a:schemeClr val="dk1"/>
                </a:solidFill>
                <a:highlight>
                  <a:srgbClr val="FFFFFF"/>
                </a:highlight>
                <a:latin typeface="Calibri"/>
                <a:ea typeface="Calibri"/>
                <a:cs typeface="Calibri"/>
                <a:sym typeface="Calibri"/>
              </a:rPr>
              <a:t> ligula, a </a:t>
            </a:r>
            <a:r>
              <a:rPr lang="en-US" sz="1600" dirty="0" err="1">
                <a:solidFill>
                  <a:schemeClr val="dk1"/>
                </a:solidFill>
                <a:highlight>
                  <a:srgbClr val="FFFFFF"/>
                </a:highlight>
                <a:latin typeface="Calibri"/>
                <a:ea typeface="Calibri"/>
                <a:cs typeface="Calibri"/>
                <a:sym typeface="Calibri"/>
              </a:rPr>
              <a:t>vehicula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massa</a:t>
            </a:r>
            <a:r>
              <a:rPr lang="en-US" sz="1600" dirty="0">
                <a:solidFill>
                  <a:schemeClr val="dk1"/>
                </a:solidFill>
                <a:highlight>
                  <a:srgbClr val="FFFFFF"/>
                </a:highlight>
                <a:latin typeface="Calibri"/>
                <a:ea typeface="Calibri"/>
                <a:cs typeface="Calibri"/>
                <a:sym typeface="Calibri"/>
              </a:rPr>
              <a:t> pharetra a. Duis non </a:t>
            </a:r>
            <a:r>
              <a:rPr lang="en-US" sz="1600" dirty="0" err="1">
                <a:solidFill>
                  <a:schemeClr val="dk1"/>
                </a:solidFill>
                <a:highlight>
                  <a:srgbClr val="FFFFFF"/>
                </a:highlight>
                <a:latin typeface="Calibri"/>
                <a:ea typeface="Calibri"/>
                <a:cs typeface="Calibri"/>
                <a:sym typeface="Calibri"/>
              </a:rPr>
              <a:t>aliquam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massa</a:t>
            </a:r>
            <a:r>
              <a:rPr lang="en-US" sz="1600" dirty="0">
                <a:solidFill>
                  <a:schemeClr val="dk1"/>
                </a:solidFill>
                <a:highlight>
                  <a:srgbClr val="FFFFFF"/>
                </a:highlight>
                <a:latin typeface="Calibri"/>
                <a:ea typeface="Calibri"/>
                <a:cs typeface="Calibri"/>
                <a:sym typeface="Calibri"/>
              </a:rPr>
              <a:t>, ac </a:t>
            </a:r>
            <a:r>
              <a:rPr lang="en-US" sz="1600" dirty="0" err="1">
                <a:solidFill>
                  <a:schemeClr val="dk1"/>
                </a:solidFill>
                <a:highlight>
                  <a:srgbClr val="FFFFFF"/>
                </a:highlight>
                <a:latin typeface="Calibri"/>
                <a:ea typeface="Calibri"/>
                <a:cs typeface="Calibri"/>
                <a:sym typeface="Calibri"/>
              </a:rPr>
              <a:t>ornare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mauris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Etiam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tellus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fringilla</a:t>
            </a:r>
            <a:r>
              <a:rPr lang="en-US" sz="1600" dirty="0">
                <a:solidFill>
                  <a:schemeClr val="dk1"/>
                </a:solidFill>
                <a:highlight>
                  <a:srgbClr val="FFFFFF"/>
                </a:highlight>
                <a:latin typeface="Calibri"/>
                <a:ea typeface="Calibri"/>
                <a:cs typeface="Calibri"/>
                <a:sym typeface="Calibri"/>
              </a:rPr>
              <a:t> in </a:t>
            </a:r>
            <a:r>
              <a:rPr lang="en-US" sz="1600" dirty="0" err="1">
                <a:solidFill>
                  <a:schemeClr val="dk1"/>
                </a:solidFill>
                <a:highlight>
                  <a:srgbClr val="FFFFFF"/>
                </a:highlight>
                <a:latin typeface="Calibri"/>
                <a:ea typeface="Calibri"/>
                <a:cs typeface="Calibri"/>
                <a:sym typeface="Calibri"/>
              </a:rPr>
              <a:t>feugiat</a:t>
            </a:r>
            <a:r>
              <a:rPr lang="en-US" sz="1600" dirty="0">
                <a:solidFill>
                  <a:schemeClr val="dk1"/>
                </a:solidFill>
                <a:highlight>
                  <a:srgbClr val="FFFFFF"/>
                </a:highlight>
                <a:latin typeface="Calibri"/>
                <a:ea typeface="Calibri"/>
                <a:cs typeface="Calibri"/>
                <a:sym typeface="Calibri"/>
              </a:rPr>
              <a:t> at, </a:t>
            </a:r>
            <a:r>
              <a:rPr lang="en-US" sz="1600" dirty="0" err="1">
                <a:solidFill>
                  <a:schemeClr val="dk1"/>
                </a:solidFill>
                <a:highlight>
                  <a:srgbClr val="FFFFFF"/>
                </a:highlight>
                <a:latin typeface="Calibri"/>
                <a:ea typeface="Calibri"/>
                <a:cs typeface="Calibri"/>
                <a:sym typeface="Calibri"/>
              </a:rPr>
              <a:t>malesuada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Phasellus</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egestas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Nam pulvinar, dui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vestibulum tempus, </a:t>
            </a:r>
            <a:r>
              <a:rPr lang="en-US" sz="1600" dirty="0" err="1">
                <a:solidFill>
                  <a:schemeClr val="dk1"/>
                </a:solidFill>
                <a:highlight>
                  <a:srgbClr val="FFFFFF"/>
                </a:highlight>
                <a:latin typeface="Calibri"/>
                <a:ea typeface="Calibri"/>
                <a:cs typeface="Calibri"/>
                <a:sym typeface="Calibri"/>
              </a:rPr>
              <a:t>elit</a:t>
            </a:r>
            <a:r>
              <a:rPr lang="en-US" sz="1600" dirty="0">
                <a:solidFill>
                  <a:schemeClr val="dk1"/>
                </a:solidFill>
                <a:highlight>
                  <a:srgbClr val="FFFFFF"/>
                </a:highlight>
                <a:latin typeface="Calibri"/>
                <a:ea typeface="Calibri"/>
                <a:cs typeface="Calibri"/>
                <a:sym typeface="Calibri"/>
              </a:rPr>
              <a:t> ex </a:t>
            </a:r>
            <a:r>
              <a:rPr lang="en-US" sz="1600" dirty="0" err="1">
                <a:solidFill>
                  <a:schemeClr val="dk1"/>
                </a:solidFill>
                <a:highlight>
                  <a:srgbClr val="FFFFFF"/>
                </a:highlight>
                <a:latin typeface="Calibri"/>
                <a:ea typeface="Calibri"/>
                <a:cs typeface="Calibri"/>
                <a:sym typeface="Calibri"/>
              </a:rPr>
              <a:t>pellentesque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leo</a:t>
            </a:r>
            <a:r>
              <a:rPr lang="en-US" sz="1600" dirty="0">
                <a:solidFill>
                  <a:schemeClr val="dk1"/>
                </a:solidFill>
                <a:highlight>
                  <a:srgbClr val="FFFFFF"/>
                </a:highlight>
                <a:latin typeface="Calibri"/>
                <a:ea typeface="Calibri"/>
                <a:cs typeface="Calibri"/>
                <a:sym typeface="Calibri"/>
              </a:rPr>
              <a:t>, vel </a:t>
            </a:r>
            <a:r>
              <a:rPr lang="en-US" sz="1600" dirty="0" err="1">
                <a:solidFill>
                  <a:schemeClr val="dk1"/>
                </a:solidFill>
                <a:highlight>
                  <a:srgbClr val="FFFFFF"/>
                </a:highlight>
                <a:latin typeface="Calibri"/>
                <a:ea typeface="Calibri"/>
                <a:cs typeface="Calibri"/>
                <a:sym typeface="Calibri"/>
              </a:rPr>
              <a:t>tincidunt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urna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justo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eget</a:t>
            </a:r>
            <a:r>
              <a:rPr lang="en-US" sz="1600" dirty="0">
                <a:solidFill>
                  <a:schemeClr val="dk1"/>
                </a:solidFill>
                <a:highlight>
                  <a:srgbClr val="FFFFFF"/>
                </a:highlight>
                <a:latin typeface="Calibri"/>
                <a:ea typeface="Calibri"/>
                <a:cs typeface="Calibri"/>
                <a:sym typeface="Calibri"/>
              </a:rPr>
              <a:t> diam. Maecenas ac </a:t>
            </a:r>
            <a:r>
              <a:rPr lang="en-US" sz="1600" dirty="0" err="1">
                <a:solidFill>
                  <a:schemeClr val="dk1"/>
                </a:solidFill>
                <a:highlight>
                  <a:srgbClr val="FFFFFF"/>
                </a:highlight>
                <a:latin typeface="Calibri"/>
                <a:ea typeface="Calibri"/>
                <a:cs typeface="Calibri"/>
                <a:sym typeface="Calibri"/>
              </a:rPr>
              <a:t>odio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mauris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venenatis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porttitor</a:t>
            </a:r>
            <a:r>
              <a:rPr lang="en-US" sz="1600" dirty="0">
                <a:solidFill>
                  <a:schemeClr val="dk1"/>
                </a:solidFill>
                <a:highlight>
                  <a:srgbClr val="FFFFFF"/>
                </a:highlight>
                <a:latin typeface="Calibri"/>
                <a:ea typeface="Calibri"/>
                <a:cs typeface="Calibri"/>
                <a:sym typeface="Calibri"/>
              </a:rPr>
              <a:t>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nunc</a:t>
            </a:r>
            <a:r>
              <a:rPr lang="en-US" sz="1600" dirty="0">
                <a:solidFill>
                  <a:schemeClr val="dk1"/>
                </a:solidFill>
                <a:highlight>
                  <a:srgbClr val="FFFFFF"/>
                </a:highlight>
                <a:latin typeface="Calibri"/>
                <a:ea typeface="Calibri"/>
                <a:cs typeface="Calibri"/>
                <a:sym typeface="Calibri"/>
              </a:rPr>
              <a:t>. In sed </a:t>
            </a:r>
            <a:r>
              <a:rPr lang="en-US" sz="1600" dirty="0" err="1">
                <a:solidFill>
                  <a:schemeClr val="dk1"/>
                </a:solidFill>
                <a:highlight>
                  <a:srgbClr val="FFFFFF"/>
                </a:highlight>
                <a:latin typeface="Calibri"/>
                <a:ea typeface="Calibri"/>
                <a:cs typeface="Calibri"/>
                <a:sym typeface="Calibri"/>
              </a:rPr>
              <a:t>felis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nulla</a:t>
            </a:r>
            <a:r>
              <a:rPr lang="en-US" sz="1600" dirty="0">
                <a:solidFill>
                  <a:schemeClr val="dk1"/>
                </a:solidFill>
                <a:highlight>
                  <a:srgbClr val="FFFFFF"/>
                </a:highlight>
                <a:latin typeface="Calibri"/>
                <a:ea typeface="Calibri"/>
                <a:cs typeface="Calibri"/>
                <a:sym typeface="Calibri"/>
              </a:rPr>
              <a:t>. Nunc </a:t>
            </a:r>
            <a:r>
              <a:rPr lang="en-US" sz="1600" dirty="0" err="1">
                <a:solidFill>
                  <a:schemeClr val="dk1"/>
                </a:solidFill>
                <a:highlight>
                  <a:srgbClr val="FFFFFF"/>
                </a:highlight>
                <a:latin typeface="Calibri"/>
                <a:ea typeface="Calibri"/>
                <a:cs typeface="Calibri"/>
                <a:sym typeface="Calibri"/>
              </a:rPr>
              <a:t>viverra</a:t>
            </a:r>
            <a:r>
              <a:rPr lang="en-US" sz="1600" dirty="0">
                <a:solidFill>
                  <a:schemeClr val="dk1"/>
                </a:solidFill>
                <a:highlight>
                  <a:srgbClr val="FFFFFF"/>
                </a:highlight>
                <a:latin typeface="Calibri"/>
                <a:ea typeface="Calibri"/>
                <a:cs typeface="Calibri"/>
                <a:sym typeface="Calibri"/>
              </a:rPr>
              <a:t> pharetra </a:t>
            </a:r>
            <a:r>
              <a:rPr lang="en-US" sz="1600" dirty="0" err="1">
                <a:solidFill>
                  <a:schemeClr val="dk1"/>
                </a:solidFill>
                <a:highlight>
                  <a:srgbClr val="FFFFFF"/>
                </a:highlight>
                <a:latin typeface="Calibri"/>
                <a:ea typeface="Calibri"/>
                <a:cs typeface="Calibri"/>
                <a:sym typeface="Calibri"/>
              </a:rPr>
              <a:t>eleifend</a:t>
            </a:r>
            <a:r>
              <a:rPr lang="en-US" sz="1600" dirty="0">
                <a:solidFill>
                  <a:schemeClr val="dk1"/>
                </a:solidFill>
                <a:highlight>
                  <a:srgbClr val="FFFFFF"/>
                </a:highlight>
                <a:latin typeface="Calibri"/>
                <a:ea typeface="Calibri"/>
                <a:cs typeface="Calibri"/>
                <a:sym typeface="Calibri"/>
              </a:rPr>
              <a:t>.</a:t>
            </a:r>
            <a:endParaRPr sz="1600" dirty="0">
              <a:solidFill>
                <a:schemeClr val="dk1"/>
              </a:solidFill>
              <a:highlight>
                <a:srgbClr val="FFFFFF"/>
              </a:highlight>
              <a:latin typeface="Calibri"/>
              <a:ea typeface="Calibri"/>
              <a:cs typeface="Calibri"/>
              <a:sym typeface="Calibri"/>
            </a:endParaRPr>
          </a:p>
          <a:p>
            <a:pPr lvl="0" algn="just">
              <a:lnSpc>
                <a:spcPct val="150000"/>
              </a:lnSpc>
              <a:spcBef>
                <a:spcPts val="1200"/>
              </a:spcBef>
            </a:pPr>
            <a:r>
              <a:rPr lang="pt-PT" sz="3000" b="1" dirty="0">
                <a:solidFill>
                  <a:srgbClr val="00B050"/>
                </a:solidFill>
                <a:highlight>
                  <a:srgbClr val="FFFFFF"/>
                </a:highlight>
                <a:latin typeface="Calibri" panose="020F0502020204030204" pitchFamily="34" charset="0"/>
                <a:cs typeface="Calibri" panose="020F0502020204030204" pitchFamily="34" charset="0"/>
              </a:rPr>
              <a:t>METHODOLOGY</a:t>
            </a:r>
            <a:r>
              <a:rPr lang="pt-PT" sz="3000" dirty="0">
                <a:solidFill>
                  <a:srgbClr val="00B050"/>
                </a:solidFill>
                <a:highlight>
                  <a:srgbClr val="FFFFFF"/>
                </a:highlight>
                <a:latin typeface="Calibri" panose="020F0502020204030204" pitchFamily="34" charset="0"/>
                <a:cs typeface="Calibri" panose="020F0502020204030204" pitchFamily="34" charset="0"/>
              </a:rPr>
              <a:t> </a:t>
            </a:r>
          </a:p>
          <a:p>
            <a:pPr algn="just">
              <a:lnSpc>
                <a:spcPct val="150000"/>
              </a:lnSpc>
              <a:spcBef>
                <a:spcPts val="1200"/>
              </a:spcBef>
            </a:pPr>
            <a:r>
              <a:rPr lang="en-US" sz="1600" dirty="0" err="1">
                <a:solidFill>
                  <a:schemeClr val="dk1"/>
                </a:solidFill>
                <a:highlight>
                  <a:srgbClr val="FFFFFF"/>
                </a:highlight>
                <a:latin typeface="Calibri"/>
                <a:ea typeface="Calibri"/>
                <a:cs typeface="Calibri"/>
                <a:sym typeface="Calibri"/>
              </a:rPr>
              <a:t>assa</a:t>
            </a:r>
            <a:r>
              <a:rPr lang="en-US" sz="1600" dirty="0">
                <a:solidFill>
                  <a:schemeClr val="dk1"/>
                </a:solidFill>
                <a:highlight>
                  <a:srgbClr val="FFFFFF"/>
                </a:highlight>
                <a:latin typeface="Calibri"/>
                <a:ea typeface="Calibri"/>
                <a:cs typeface="Calibri"/>
                <a:sym typeface="Calibri"/>
              </a:rPr>
              <a:t>, ac </a:t>
            </a:r>
            <a:r>
              <a:rPr lang="en-US" sz="1600" dirty="0" err="1">
                <a:solidFill>
                  <a:schemeClr val="dk1"/>
                </a:solidFill>
                <a:highlight>
                  <a:srgbClr val="FFFFFF"/>
                </a:highlight>
                <a:latin typeface="Calibri"/>
                <a:ea typeface="Calibri"/>
                <a:cs typeface="Calibri"/>
                <a:sym typeface="Calibri"/>
              </a:rPr>
              <a:t>ornare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mauris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Etiam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tellus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fringilla</a:t>
            </a:r>
            <a:r>
              <a:rPr lang="en-US" sz="1600" dirty="0">
                <a:solidFill>
                  <a:schemeClr val="dk1"/>
                </a:solidFill>
                <a:highlight>
                  <a:srgbClr val="FFFFFF"/>
                </a:highlight>
                <a:latin typeface="Calibri"/>
                <a:ea typeface="Calibri"/>
                <a:cs typeface="Calibri"/>
                <a:sym typeface="Calibri"/>
              </a:rPr>
              <a:t> in </a:t>
            </a:r>
            <a:r>
              <a:rPr lang="en-US" sz="1600" dirty="0" err="1">
                <a:solidFill>
                  <a:schemeClr val="dk1"/>
                </a:solidFill>
                <a:highlight>
                  <a:srgbClr val="FFFFFF"/>
                </a:highlight>
                <a:latin typeface="Calibri"/>
                <a:ea typeface="Calibri"/>
                <a:cs typeface="Calibri"/>
                <a:sym typeface="Calibri"/>
              </a:rPr>
              <a:t>feugiat</a:t>
            </a:r>
            <a:r>
              <a:rPr lang="en-US" sz="1600" dirty="0">
                <a:solidFill>
                  <a:schemeClr val="dk1"/>
                </a:solidFill>
                <a:highlight>
                  <a:srgbClr val="FFFFFF"/>
                </a:highlight>
                <a:latin typeface="Calibri"/>
                <a:ea typeface="Calibri"/>
                <a:cs typeface="Calibri"/>
                <a:sym typeface="Calibri"/>
              </a:rPr>
              <a:t> at, </a:t>
            </a:r>
            <a:r>
              <a:rPr lang="en-US" sz="1600" dirty="0" err="1">
                <a:solidFill>
                  <a:schemeClr val="dk1"/>
                </a:solidFill>
                <a:highlight>
                  <a:srgbClr val="FFFFFF"/>
                </a:highlight>
                <a:latin typeface="Calibri"/>
                <a:ea typeface="Calibri"/>
                <a:cs typeface="Calibri"/>
                <a:sym typeface="Calibri"/>
              </a:rPr>
              <a:t>malesuada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Phasellus</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egestas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Nam pulvinar, dui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vestibulum tempus, </a:t>
            </a:r>
            <a:r>
              <a:rPr lang="en-US" sz="1600" dirty="0" err="1">
                <a:solidFill>
                  <a:schemeClr val="dk1"/>
                </a:solidFill>
                <a:highlight>
                  <a:srgbClr val="FFFFFF"/>
                </a:highlight>
                <a:latin typeface="Calibri"/>
                <a:ea typeface="Calibri"/>
                <a:cs typeface="Calibri"/>
                <a:sym typeface="Calibri"/>
              </a:rPr>
              <a:t>elit</a:t>
            </a:r>
            <a:r>
              <a:rPr lang="en-US" sz="1600" dirty="0">
                <a:solidFill>
                  <a:schemeClr val="dk1"/>
                </a:solidFill>
                <a:highlight>
                  <a:srgbClr val="FFFFFF"/>
                </a:highlight>
                <a:latin typeface="Calibri"/>
                <a:ea typeface="Calibri"/>
                <a:cs typeface="Calibri"/>
                <a:sym typeface="Calibri"/>
              </a:rPr>
              <a:t> ex </a:t>
            </a:r>
            <a:r>
              <a:rPr lang="en-US" sz="1600" dirty="0" err="1">
                <a:solidFill>
                  <a:schemeClr val="dk1"/>
                </a:solidFill>
                <a:highlight>
                  <a:srgbClr val="FFFFFF"/>
                </a:highlight>
                <a:latin typeface="Calibri"/>
                <a:ea typeface="Calibri"/>
                <a:cs typeface="Calibri"/>
                <a:sym typeface="Calibri"/>
              </a:rPr>
              <a:t>pellentesque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leo</a:t>
            </a:r>
            <a:r>
              <a:rPr lang="en-US" sz="1600" dirty="0">
                <a:solidFill>
                  <a:schemeClr val="dk1"/>
                </a:solidFill>
                <a:highlight>
                  <a:srgbClr val="FFFFFF"/>
                </a:highlight>
                <a:latin typeface="Calibri"/>
                <a:ea typeface="Calibri"/>
                <a:cs typeface="Calibri"/>
                <a:sym typeface="Calibri"/>
              </a:rPr>
              <a:t>, vel </a:t>
            </a:r>
            <a:r>
              <a:rPr lang="en-US" sz="1600" dirty="0" err="1">
                <a:solidFill>
                  <a:schemeClr val="dk1"/>
                </a:solidFill>
                <a:highlight>
                  <a:srgbClr val="FFFFFF"/>
                </a:highlight>
                <a:latin typeface="Calibri"/>
                <a:ea typeface="Calibri"/>
                <a:cs typeface="Calibri"/>
                <a:sym typeface="Calibri"/>
              </a:rPr>
              <a:t>tincidunt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urna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justo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eget</a:t>
            </a:r>
            <a:r>
              <a:rPr lang="en-US" sz="1600" dirty="0">
                <a:solidFill>
                  <a:schemeClr val="dk1"/>
                </a:solidFill>
                <a:highlight>
                  <a:srgbClr val="FFFFFF"/>
                </a:highlight>
                <a:latin typeface="Calibri"/>
                <a:ea typeface="Calibri"/>
                <a:cs typeface="Calibri"/>
                <a:sym typeface="Calibri"/>
              </a:rPr>
              <a:t> diam. Maecenas ac </a:t>
            </a:r>
            <a:r>
              <a:rPr lang="en-US" sz="1600" dirty="0" err="1">
                <a:solidFill>
                  <a:schemeClr val="dk1"/>
                </a:solidFill>
                <a:highlight>
                  <a:srgbClr val="FFFFFF"/>
                </a:highlight>
                <a:latin typeface="Calibri"/>
                <a:ea typeface="Calibri"/>
                <a:cs typeface="Calibri"/>
                <a:sym typeface="Calibri"/>
              </a:rPr>
              <a:t>odio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mauris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venenatis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porttitor</a:t>
            </a:r>
            <a:r>
              <a:rPr lang="en-US" sz="1600" dirty="0">
                <a:solidFill>
                  <a:schemeClr val="dk1"/>
                </a:solidFill>
                <a:highlight>
                  <a:srgbClr val="FFFFFF"/>
                </a:highlight>
                <a:latin typeface="Calibri"/>
                <a:ea typeface="Calibri"/>
                <a:cs typeface="Calibri"/>
                <a:sym typeface="Calibri"/>
              </a:rPr>
              <a:t>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nunc</a:t>
            </a:r>
            <a:r>
              <a:rPr lang="en-US" sz="1600" dirty="0">
                <a:solidFill>
                  <a:schemeClr val="dk1"/>
                </a:solidFill>
                <a:highlight>
                  <a:srgbClr val="FFFFFF"/>
                </a:highlight>
                <a:latin typeface="Calibri"/>
                <a:ea typeface="Calibri"/>
                <a:cs typeface="Calibri"/>
                <a:sym typeface="Calibri"/>
              </a:rPr>
              <a:t>. In sed </a:t>
            </a:r>
            <a:r>
              <a:rPr lang="en-US" sz="1600" dirty="0" err="1">
                <a:solidFill>
                  <a:schemeClr val="dk1"/>
                </a:solidFill>
                <a:highlight>
                  <a:srgbClr val="FFFFFF"/>
                </a:highlight>
                <a:latin typeface="Calibri"/>
                <a:ea typeface="Calibri"/>
                <a:cs typeface="Calibri"/>
                <a:sym typeface="Calibri"/>
              </a:rPr>
              <a:t>felis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nulla</a:t>
            </a:r>
            <a:r>
              <a:rPr lang="en-US" sz="1600" dirty="0">
                <a:solidFill>
                  <a:schemeClr val="dk1"/>
                </a:solidFill>
                <a:highlight>
                  <a:srgbClr val="FFFFFF"/>
                </a:highlight>
                <a:latin typeface="Calibri"/>
                <a:ea typeface="Calibri"/>
                <a:cs typeface="Calibri"/>
                <a:sym typeface="Calibri"/>
              </a:rPr>
              <a:t>. Nunc </a:t>
            </a:r>
            <a:r>
              <a:rPr lang="en-US" sz="1600" dirty="0" err="1">
                <a:solidFill>
                  <a:schemeClr val="dk1"/>
                </a:solidFill>
                <a:highlight>
                  <a:srgbClr val="FFFFFF"/>
                </a:highlight>
                <a:latin typeface="Calibri"/>
                <a:ea typeface="Calibri"/>
                <a:cs typeface="Calibri"/>
                <a:sym typeface="Calibri"/>
              </a:rPr>
              <a:t>viverra</a:t>
            </a:r>
            <a:r>
              <a:rPr lang="en-US" sz="1600" dirty="0">
                <a:solidFill>
                  <a:schemeClr val="dk1"/>
                </a:solidFill>
                <a:highlight>
                  <a:srgbClr val="FFFFFF"/>
                </a:highlight>
                <a:latin typeface="Calibri"/>
                <a:ea typeface="Calibri"/>
                <a:cs typeface="Calibri"/>
                <a:sym typeface="Calibri"/>
              </a:rPr>
              <a:t> pharetra </a:t>
            </a:r>
            <a:r>
              <a:rPr lang="en-US" sz="1600" dirty="0" err="1">
                <a:solidFill>
                  <a:schemeClr val="dk1"/>
                </a:solidFill>
                <a:highlight>
                  <a:srgbClr val="FFFFFF"/>
                </a:highlight>
                <a:latin typeface="Calibri"/>
                <a:ea typeface="Calibri"/>
                <a:cs typeface="Calibri"/>
                <a:sym typeface="Calibri"/>
              </a:rPr>
              <a:t>eleifend</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assa</a:t>
            </a:r>
            <a:r>
              <a:rPr lang="en-US" sz="1600" dirty="0">
                <a:solidFill>
                  <a:schemeClr val="dk1"/>
                </a:solidFill>
                <a:highlight>
                  <a:srgbClr val="FFFFFF"/>
                </a:highlight>
                <a:latin typeface="Calibri"/>
                <a:ea typeface="Calibri"/>
                <a:cs typeface="Calibri"/>
                <a:sym typeface="Calibri"/>
              </a:rPr>
              <a:t>, ac </a:t>
            </a:r>
            <a:r>
              <a:rPr lang="en-US" sz="1600" dirty="0" err="1">
                <a:solidFill>
                  <a:schemeClr val="dk1"/>
                </a:solidFill>
                <a:highlight>
                  <a:srgbClr val="FFFFFF"/>
                </a:highlight>
                <a:latin typeface="Calibri"/>
                <a:ea typeface="Calibri"/>
                <a:cs typeface="Calibri"/>
                <a:sym typeface="Calibri"/>
              </a:rPr>
              <a:t>ornare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mauris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Etiam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tellus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fringilla</a:t>
            </a:r>
            <a:r>
              <a:rPr lang="en-US" sz="1600" dirty="0">
                <a:solidFill>
                  <a:schemeClr val="dk1"/>
                </a:solidFill>
                <a:highlight>
                  <a:srgbClr val="FFFFFF"/>
                </a:highlight>
                <a:latin typeface="Calibri"/>
                <a:ea typeface="Calibri"/>
                <a:cs typeface="Calibri"/>
                <a:sym typeface="Calibri"/>
              </a:rPr>
              <a:t> in </a:t>
            </a:r>
            <a:r>
              <a:rPr lang="en-US" sz="1600" dirty="0" err="1">
                <a:solidFill>
                  <a:schemeClr val="dk1"/>
                </a:solidFill>
                <a:highlight>
                  <a:srgbClr val="FFFFFF"/>
                </a:highlight>
                <a:latin typeface="Calibri"/>
                <a:ea typeface="Calibri"/>
                <a:cs typeface="Calibri"/>
                <a:sym typeface="Calibri"/>
              </a:rPr>
              <a:t>feugiat</a:t>
            </a:r>
            <a:r>
              <a:rPr lang="en-US" sz="1600" dirty="0">
                <a:solidFill>
                  <a:schemeClr val="dk1"/>
                </a:solidFill>
                <a:highlight>
                  <a:srgbClr val="FFFFFF"/>
                </a:highlight>
                <a:latin typeface="Calibri"/>
                <a:ea typeface="Calibri"/>
                <a:cs typeface="Calibri"/>
                <a:sym typeface="Calibri"/>
              </a:rPr>
              <a:t> at, </a:t>
            </a:r>
            <a:r>
              <a:rPr lang="en-US" sz="1600" dirty="0" err="1">
                <a:solidFill>
                  <a:schemeClr val="dk1"/>
                </a:solidFill>
                <a:highlight>
                  <a:srgbClr val="FFFFFF"/>
                </a:highlight>
                <a:latin typeface="Calibri"/>
                <a:ea typeface="Calibri"/>
                <a:cs typeface="Calibri"/>
                <a:sym typeface="Calibri"/>
              </a:rPr>
              <a:t>malesuada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Phasellus</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egestas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Nam pulvinar, dui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vestibulum tempus, </a:t>
            </a:r>
            <a:r>
              <a:rPr lang="en-US" sz="1600" dirty="0" err="1">
                <a:solidFill>
                  <a:schemeClr val="dk1"/>
                </a:solidFill>
                <a:highlight>
                  <a:srgbClr val="FFFFFF"/>
                </a:highlight>
                <a:latin typeface="Calibri"/>
                <a:ea typeface="Calibri"/>
                <a:cs typeface="Calibri"/>
                <a:sym typeface="Calibri"/>
              </a:rPr>
              <a:t>elit</a:t>
            </a:r>
            <a:r>
              <a:rPr lang="en-US" sz="1600" dirty="0">
                <a:solidFill>
                  <a:schemeClr val="dk1"/>
                </a:solidFill>
                <a:highlight>
                  <a:srgbClr val="FFFFFF"/>
                </a:highlight>
                <a:latin typeface="Calibri"/>
                <a:ea typeface="Calibri"/>
                <a:cs typeface="Calibri"/>
                <a:sym typeface="Calibri"/>
              </a:rPr>
              <a:t> ex </a:t>
            </a:r>
            <a:r>
              <a:rPr lang="en-US" sz="1600" dirty="0" err="1">
                <a:solidFill>
                  <a:schemeClr val="dk1"/>
                </a:solidFill>
                <a:highlight>
                  <a:srgbClr val="FFFFFF"/>
                </a:highlight>
                <a:latin typeface="Calibri"/>
                <a:ea typeface="Calibri"/>
                <a:cs typeface="Calibri"/>
                <a:sym typeface="Calibri"/>
              </a:rPr>
              <a:t>pellentesque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leo</a:t>
            </a:r>
            <a:r>
              <a:rPr lang="en-US" sz="1600" dirty="0">
                <a:solidFill>
                  <a:schemeClr val="dk1"/>
                </a:solidFill>
                <a:highlight>
                  <a:srgbClr val="FFFFFF"/>
                </a:highlight>
                <a:latin typeface="Calibri"/>
                <a:ea typeface="Calibri"/>
                <a:cs typeface="Calibri"/>
                <a:sym typeface="Calibri"/>
              </a:rPr>
              <a:t>, vel </a:t>
            </a:r>
            <a:r>
              <a:rPr lang="en-US" sz="1600" dirty="0" err="1">
                <a:solidFill>
                  <a:schemeClr val="dk1"/>
                </a:solidFill>
                <a:highlight>
                  <a:srgbClr val="FFFFFF"/>
                </a:highlight>
                <a:latin typeface="Calibri"/>
                <a:ea typeface="Calibri"/>
                <a:cs typeface="Calibri"/>
                <a:sym typeface="Calibri"/>
              </a:rPr>
              <a:t>tincidunt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urna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justo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eget</a:t>
            </a:r>
            <a:r>
              <a:rPr lang="en-US" sz="1600" dirty="0">
                <a:solidFill>
                  <a:schemeClr val="dk1"/>
                </a:solidFill>
                <a:highlight>
                  <a:srgbClr val="FFFFFF"/>
                </a:highlight>
                <a:latin typeface="Calibri"/>
                <a:ea typeface="Calibri"/>
                <a:cs typeface="Calibri"/>
                <a:sym typeface="Calibri"/>
              </a:rPr>
              <a:t> diam. Maecenas ac </a:t>
            </a:r>
            <a:r>
              <a:rPr lang="en-US" sz="1600" dirty="0" err="1">
                <a:solidFill>
                  <a:schemeClr val="dk1"/>
                </a:solidFill>
                <a:highlight>
                  <a:srgbClr val="FFFFFF"/>
                </a:highlight>
                <a:latin typeface="Calibri"/>
                <a:ea typeface="Calibri"/>
                <a:cs typeface="Calibri"/>
                <a:sym typeface="Calibri"/>
              </a:rPr>
              <a:t>odio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mauris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venenatis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porttitor</a:t>
            </a:r>
            <a:r>
              <a:rPr lang="en-US" sz="1600" dirty="0">
                <a:solidFill>
                  <a:schemeClr val="dk1"/>
                </a:solidFill>
                <a:highlight>
                  <a:srgbClr val="FFFFFF"/>
                </a:highlight>
                <a:latin typeface="Calibri"/>
                <a:ea typeface="Calibri"/>
                <a:cs typeface="Calibri"/>
                <a:sym typeface="Calibri"/>
              </a:rPr>
              <a:t>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nunc</a:t>
            </a:r>
            <a:r>
              <a:rPr lang="en-US" sz="1600" dirty="0">
                <a:solidFill>
                  <a:schemeClr val="dk1"/>
                </a:solidFill>
                <a:highlight>
                  <a:srgbClr val="FFFFFF"/>
                </a:highlight>
                <a:latin typeface="Calibri"/>
                <a:ea typeface="Calibri"/>
                <a:cs typeface="Calibri"/>
                <a:sym typeface="Calibri"/>
              </a:rPr>
              <a:t>. In sed </a:t>
            </a:r>
            <a:r>
              <a:rPr lang="en-US" sz="1600" dirty="0" err="1">
                <a:solidFill>
                  <a:schemeClr val="dk1"/>
                </a:solidFill>
                <a:highlight>
                  <a:srgbClr val="FFFFFF"/>
                </a:highlight>
                <a:latin typeface="Calibri"/>
                <a:ea typeface="Calibri"/>
                <a:cs typeface="Calibri"/>
                <a:sym typeface="Calibri"/>
              </a:rPr>
              <a:t>felis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nulla</a:t>
            </a:r>
            <a:r>
              <a:rPr lang="en-US" sz="1600" dirty="0">
                <a:solidFill>
                  <a:schemeClr val="dk1"/>
                </a:solidFill>
                <a:highlight>
                  <a:srgbClr val="FFFFFF"/>
                </a:highlight>
                <a:latin typeface="Calibri"/>
                <a:ea typeface="Calibri"/>
                <a:cs typeface="Calibri"/>
                <a:sym typeface="Calibri"/>
              </a:rPr>
              <a:t>. Nunc </a:t>
            </a:r>
            <a:r>
              <a:rPr lang="en-US" sz="1600" dirty="0" err="1">
                <a:solidFill>
                  <a:schemeClr val="dk1"/>
                </a:solidFill>
                <a:highlight>
                  <a:srgbClr val="FFFFFF"/>
                </a:highlight>
                <a:latin typeface="Calibri"/>
                <a:ea typeface="Calibri"/>
                <a:cs typeface="Calibri"/>
                <a:sym typeface="Calibri"/>
              </a:rPr>
              <a:t>viverra</a:t>
            </a:r>
            <a:r>
              <a:rPr lang="en-US" sz="1600" dirty="0">
                <a:solidFill>
                  <a:schemeClr val="dk1"/>
                </a:solidFill>
                <a:highlight>
                  <a:srgbClr val="FFFFFF"/>
                </a:highlight>
                <a:latin typeface="Calibri"/>
                <a:ea typeface="Calibri"/>
                <a:cs typeface="Calibri"/>
                <a:sym typeface="Calibri"/>
              </a:rPr>
              <a:t> pharetra </a:t>
            </a:r>
            <a:r>
              <a:rPr lang="en-US" sz="1600" dirty="0" err="1">
                <a:solidFill>
                  <a:schemeClr val="dk1"/>
                </a:solidFill>
                <a:highlight>
                  <a:srgbClr val="FFFFFF"/>
                </a:highlight>
                <a:latin typeface="Calibri"/>
                <a:ea typeface="Calibri"/>
                <a:cs typeface="Calibri"/>
                <a:sym typeface="Calibri"/>
              </a:rPr>
              <a:t>eleifend</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assa</a:t>
            </a:r>
            <a:r>
              <a:rPr lang="en-US" sz="1600" dirty="0">
                <a:solidFill>
                  <a:schemeClr val="dk1"/>
                </a:solidFill>
                <a:highlight>
                  <a:srgbClr val="FFFFFF"/>
                </a:highlight>
                <a:latin typeface="Calibri"/>
                <a:ea typeface="Calibri"/>
                <a:cs typeface="Calibri"/>
                <a:sym typeface="Calibri"/>
              </a:rPr>
              <a:t>, ac </a:t>
            </a:r>
            <a:r>
              <a:rPr lang="en-US" sz="1600" dirty="0" err="1">
                <a:solidFill>
                  <a:schemeClr val="dk1"/>
                </a:solidFill>
                <a:highlight>
                  <a:srgbClr val="FFFFFF"/>
                </a:highlight>
                <a:latin typeface="Calibri"/>
                <a:ea typeface="Calibri"/>
                <a:cs typeface="Calibri"/>
                <a:sym typeface="Calibri"/>
              </a:rPr>
              <a:t>ornare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mauris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Etiam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tellus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fringilla</a:t>
            </a:r>
            <a:r>
              <a:rPr lang="en-US" sz="1600" dirty="0">
                <a:solidFill>
                  <a:schemeClr val="dk1"/>
                </a:solidFill>
                <a:highlight>
                  <a:srgbClr val="FFFFFF"/>
                </a:highlight>
                <a:latin typeface="Calibri"/>
                <a:ea typeface="Calibri"/>
                <a:cs typeface="Calibri"/>
                <a:sym typeface="Calibri"/>
              </a:rPr>
              <a:t> in </a:t>
            </a:r>
            <a:r>
              <a:rPr lang="en-US" sz="1600" dirty="0" err="1">
                <a:solidFill>
                  <a:schemeClr val="dk1"/>
                </a:solidFill>
                <a:highlight>
                  <a:srgbClr val="FFFFFF"/>
                </a:highlight>
                <a:latin typeface="Calibri"/>
                <a:ea typeface="Calibri"/>
                <a:cs typeface="Calibri"/>
                <a:sym typeface="Calibri"/>
              </a:rPr>
              <a:t>feugiat</a:t>
            </a:r>
            <a:r>
              <a:rPr lang="en-US" sz="1600" dirty="0">
                <a:solidFill>
                  <a:schemeClr val="dk1"/>
                </a:solidFill>
                <a:highlight>
                  <a:srgbClr val="FFFFFF"/>
                </a:highlight>
                <a:latin typeface="Calibri"/>
                <a:ea typeface="Calibri"/>
                <a:cs typeface="Calibri"/>
                <a:sym typeface="Calibri"/>
              </a:rPr>
              <a:t> at, </a:t>
            </a:r>
            <a:r>
              <a:rPr lang="en-US" sz="1600" dirty="0" err="1">
                <a:solidFill>
                  <a:schemeClr val="dk1"/>
                </a:solidFill>
                <a:highlight>
                  <a:srgbClr val="FFFFFF"/>
                </a:highlight>
                <a:latin typeface="Calibri"/>
                <a:ea typeface="Calibri"/>
                <a:cs typeface="Calibri"/>
                <a:sym typeface="Calibri"/>
              </a:rPr>
              <a:t>malesuada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Phasellus</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egestas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t>
            </a:r>
            <a:r>
              <a:rPr lang="en-US" sz="1600" dirty="0" err="1">
                <a:solidFill>
                  <a:schemeClr val="dk1"/>
                </a:solidFill>
                <a:highlight>
                  <a:srgbClr val="FFFFFF"/>
                </a:highlight>
                <a:latin typeface="Calibri"/>
                <a:ea typeface="Calibri"/>
                <a:cs typeface="Calibri"/>
                <a:sym typeface="Calibri"/>
              </a:rPr>
              <a:t>malesuada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Phasellus</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egestas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Nam pulvinar, dui </a:t>
            </a:r>
            <a:r>
              <a:rPr lang="en-US" sz="1600" dirty="0" err="1">
                <a:solidFill>
                  <a:schemeClr val="dk1"/>
                </a:solidFill>
                <a:highlight>
                  <a:srgbClr val="FFFFFF"/>
                </a:highlight>
                <a:latin typeface="Calibri"/>
                <a:ea typeface="Calibri"/>
                <a:cs typeface="Calibri"/>
                <a:sym typeface="Calibri"/>
              </a:rPr>
              <a:t>quis</a:t>
            </a:r>
            <a:endParaRPr lang="en-US" sz="1600" dirty="0">
              <a:solidFill>
                <a:schemeClr val="dk1"/>
              </a:solidFill>
              <a:highlight>
                <a:srgbClr val="FFFFFF"/>
              </a:highlight>
              <a:latin typeface="Calibri"/>
              <a:ea typeface="Calibri"/>
              <a:cs typeface="Calibri"/>
              <a:sym typeface="Calibri"/>
            </a:endParaRPr>
          </a:p>
          <a:p>
            <a:pPr algn="just">
              <a:lnSpc>
                <a:spcPct val="150000"/>
              </a:lnSpc>
              <a:spcBef>
                <a:spcPts val="1200"/>
              </a:spcBef>
            </a:pPr>
            <a:r>
              <a:rPr lang="en-US" sz="1600" dirty="0">
                <a:solidFill>
                  <a:schemeClr val="dk1"/>
                </a:solidFill>
                <a:highlight>
                  <a:srgbClr val="FFFFFF"/>
                </a:highlight>
                <a:latin typeface="Calibri"/>
                <a:ea typeface="Calibri"/>
                <a:cs typeface="Calibri"/>
                <a:sym typeface="Calibri"/>
              </a:rPr>
              <a:t>.</a:t>
            </a:r>
          </a:p>
          <a:p>
            <a:pPr algn="just">
              <a:lnSpc>
                <a:spcPct val="150000"/>
              </a:lnSpc>
              <a:spcBef>
                <a:spcPts val="1200"/>
              </a:spcBef>
            </a:pPr>
            <a:endParaRPr lang="en-US" sz="1600" dirty="0">
              <a:solidFill>
                <a:schemeClr val="dk1"/>
              </a:solidFill>
              <a:highlight>
                <a:srgbClr val="FFFFFF"/>
              </a:highlight>
              <a:latin typeface="Calibri"/>
              <a:ea typeface="Calibri"/>
              <a:cs typeface="Calibri"/>
              <a:sym typeface="Calibri"/>
            </a:endParaRPr>
          </a:p>
          <a:p>
            <a:pPr algn="just">
              <a:lnSpc>
                <a:spcPct val="150000"/>
              </a:lnSpc>
              <a:spcBef>
                <a:spcPts val="1200"/>
              </a:spcBef>
            </a:pPr>
            <a:endParaRPr lang="en-US" sz="1600" dirty="0">
              <a:solidFill>
                <a:schemeClr val="dk1"/>
              </a:solidFill>
              <a:highlight>
                <a:srgbClr val="FFFFFF"/>
              </a:highlight>
              <a:latin typeface="Calibri"/>
              <a:ea typeface="Calibri"/>
              <a:cs typeface="Calibri"/>
              <a:sym typeface="Calibri"/>
            </a:endParaRPr>
          </a:p>
          <a:p>
            <a:pPr algn="just">
              <a:lnSpc>
                <a:spcPct val="150000"/>
              </a:lnSpc>
              <a:spcBef>
                <a:spcPts val="1200"/>
              </a:spcBef>
            </a:pPr>
            <a:endParaRPr lang="en-US" sz="1600" dirty="0">
              <a:solidFill>
                <a:schemeClr val="dk1"/>
              </a:solidFill>
              <a:highlight>
                <a:srgbClr val="FFFFFF"/>
              </a:highlight>
              <a:latin typeface="Calibri"/>
              <a:ea typeface="Calibri"/>
              <a:cs typeface="Calibri"/>
              <a:sym typeface="Calibri"/>
            </a:endParaRPr>
          </a:p>
          <a:p>
            <a:pPr algn="just">
              <a:lnSpc>
                <a:spcPct val="150000"/>
              </a:lnSpc>
              <a:spcBef>
                <a:spcPts val="1200"/>
              </a:spcBef>
            </a:pPr>
            <a:endParaRPr lang="en-US" sz="1600" dirty="0">
              <a:solidFill>
                <a:schemeClr val="dk1"/>
              </a:solidFill>
              <a:highlight>
                <a:srgbClr val="FFFFFF"/>
              </a:highlight>
              <a:latin typeface="Calibri"/>
              <a:ea typeface="Calibri"/>
              <a:cs typeface="Calibri"/>
              <a:sym typeface="Calibri"/>
            </a:endParaRPr>
          </a:p>
          <a:p>
            <a:pPr algn="just">
              <a:lnSpc>
                <a:spcPct val="150000"/>
              </a:lnSpc>
              <a:spcBef>
                <a:spcPts val="1200"/>
              </a:spcBef>
            </a:pPr>
            <a:endParaRPr lang="en-US" sz="1600" dirty="0">
              <a:solidFill>
                <a:schemeClr val="dk1"/>
              </a:solidFill>
              <a:highlight>
                <a:srgbClr val="FFFFFF"/>
              </a:highlight>
              <a:latin typeface="Calibri"/>
              <a:ea typeface="Calibri"/>
              <a:cs typeface="Calibri"/>
              <a:sym typeface="Calibri"/>
            </a:endParaRPr>
          </a:p>
          <a:p>
            <a:pPr lvl="0" algn="just">
              <a:lnSpc>
                <a:spcPct val="150000"/>
              </a:lnSpc>
              <a:spcBef>
                <a:spcPts val="1200"/>
              </a:spcBef>
            </a:pPr>
            <a:endParaRPr sz="1600" dirty="0">
              <a:solidFill>
                <a:schemeClr val="dk1"/>
              </a:solidFill>
              <a:highlight>
                <a:srgbClr val="FFFFFF"/>
              </a:highlight>
              <a:latin typeface="Calibri"/>
              <a:ea typeface="Calibri"/>
              <a:cs typeface="Calibri"/>
              <a:sym typeface="Calibri"/>
            </a:endParaRPr>
          </a:p>
          <a:p>
            <a:endParaRPr lang="en-GB" b="1" dirty="0"/>
          </a:p>
          <a:p>
            <a:endParaRPr lang="en-GB" b="1" dirty="0"/>
          </a:p>
          <a:p>
            <a:r>
              <a:rPr lang="en-GB" sz="1200" b="1" dirty="0">
                <a:latin typeface="Calibri" panose="020F0502020204030204" pitchFamily="34" charset="0"/>
                <a:cs typeface="Calibri" panose="020F0502020204030204" pitchFamily="34" charset="0"/>
              </a:rPr>
              <a:t>Fig. 1.</a:t>
            </a:r>
            <a:r>
              <a:rPr lang="en-GB" sz="1200" dirty="0">
                <a:latin typeface="Calibri" panose="020F0502020204030204" pitchFamily="34" charset="0"/>
                <a:cs typeface="Calibri" panose="020F0502020204030204" pitchFamily="34" charset="0"/>
              </a:rPr>
              <a:t> A figure caption is always placed below the figure. Short captions are </a:t>
            </a:r>
            <a:r>
              <a:rPr lang="en-GB" sz="1200" dirty="0" err="1">
                <a:latin typeface="Calibri" panose="020F0502020204030204" pitchFamily="34" charset="0"/>
                <a:cs typeface="Calibri" panose="020F0502020204030204" pitchFamily="34" charset="0"/>
              </a:rPr>
              <a:t>centered</a:t>
            </a:r>
            <a:r>
              <a:rPr lang="en-GB" sz="1200" dirty="0">
                <a:latin typeface="Calibri" panose="020F0502020204030204" pitchFamily="34" charset="0"/>
                <a:cs typeface="Calibri" panose="020F0502020204030204" pitchFamily="34" charset="0"/>
              </a:rPr>
              <a:t>, while long ones are justified. </a:t>
            </a:r>
            <a:r>
              <a:rPr lang="pt-PT" sz="1200" dirty="0">
                <a:latin typeface="Calibri" panose="020F0502020204030204" pitchFamily="34" charset="0"/>
                <a:cs typeface="Calibri" panose="020F0502020204030204" pitchFamily="34" charset="0"/>
              </a:rPr>
              <a:t> S</a:t>
            </a:r>
            <a:r>
              <a:rPr lang="en-GB" sz="1200" b="1" dirty="0" err="1">
                <a:latin typeface="Calibri" panose="020F0502020204030204" pitchFamily="34" charset="0"/>
                <a:cs typeface="Calibri" panose="020F0502020204030204" pitchFamily="34" charset="0"/>
              </a:rPr>
              <a:t>ource</a:t>
            </a:r>
            <a:r>
              <a:rPr lang="en-GB" sz="1200" b="1" dirty="0">
                <a:latin typeface="Calibri" panose="020F0502020204030204" pitchFamily="34" charset="0"/>
                <a:cs typeface="Calibri" panose="020F0502020204030204" pitchFamily="34" charset="0"/>
              </a:rPr>
              <a:t>:</a:t>
            </a:r>
            <a:endParaRPr lang="pt-PT" sz="1200" dirty="0">
              <a:latin typeface="Calibri" panose="020F0502020204030204" pitchFamily="34" charset="0"/>
              <a:cs typeface="Calibri" panose="020F0502020204030204" pitchFamily="34" charset="0"/>
            </a:endParaRPr>
          </a:p>
          <a:p>
            <a:pPr marL="0" marR="63500" lvl="0" indent="0" algn="l" rtl="0">
              <a:lnSpc>
                <a:spcPct val="115000"/>
              </a:lnSpc>
              <a:spcBef>
                <a:spcPts val="0"/>
              </a:spcBef>
              <a:spcAft>
                <a:spcPts val="0"/>
              </a:spcAft>
              <a:buSzPts val="1100"/>
              <a:buNone/>
            </a:pPr>
            <a:endParaRPr lang="pt-PT" sz="1600" dirty="0">
              <a:solidFill>
                <a:schemeClr val="dk1"/>
              </a:solidFill>
              <a:latin typeface="Calibri"/>
              <a:ea typeface="Calibri"/>
              <a:cs typeface="Calibri"/>
              <a:sym typeface="Calibri"/>
            </a:endParaRPr>
          </a:p>
          <a:p>
            <a:pPr marR="63500">
              <a:lnSpc>
                <a:spcPct val="115000"/>
              </a:lnSpc>
              <a:buSzPts val="1100"/>
            </a:pPr>
            <a:r>
              <a:rPr lang="en-US" sz="1600" dirty="0" err="1">
                <a:solidFill>
                  <a:schemeClr val="dk1"/>
                </a:solidFill>
                <a:highlight>
                  <a:srgbClr val="FFFFFF"/>
                </a:highlight>
                <a:latin typeface="Calibri"/>
                <a:ea typeface="Calibri"/>
                <a:cs typeface="Calibri"/>
                <a:sym typeface="Calibri"/>
              </a:rPr>
              <a:t>nulla</a:t>
            </a:r>
            <a:r>
              <a:rPr lang="en-US" sz="1600" dirty="0">
                <a:solidFill>
                  <a:schemeClr val="dk1"/>
                </a:solidFill>
                <a:highlight>
                  <a:srgbClr val="FFFFFF"/>
                </a:highlight>
                <a:latin typeface="Calibri"/>
                <a:ea typeface="Calibri"/>
                <a:cs typeface="Calibri"/>
                <a:sym typeface="Calibri"/>
              </a:rPr>
              <a:t>. Nunc </a:t>
            </a:r>
            <a:r>
              <a:rPr lang="en-US" sz="1600" dirty="0" err="1">
                <a:solidFill>
                  <a:schemeClr val="dk1"/>
                </a:solidFill>
                <a:highlight>
                  <a:srgbClr val="FFFFFF"/>
                </a:highlight>
                <a:latin typeface="Calibri"/>
                <a:ea typeface="Calibri"/>
                <a:cs typeface="Calibri"/>
                <a:sym typeface="Calibri"/>
              </a:rPr>
              <a:t>viverra</a:t>
            </a:r>
            <a:r>
              <a:rPr lang="en-US" sz="1600" dirty="0">
                <a:solidFill>
                  <a:schemeClr val="dk1"/>
                </a:solidFill>
                <a:highlight>
                  <a:srgbClr val="FFFFFF"/>
                </a:highlight>
                <a:latin typeface="Calibri"/>
                <a:ea typeface="Calibri"/>
                <a:cs typeface="Calibri"/>
                <a:sym typeface="Calibri"/>
              </a:rPr>
              <a:t> pharetra </a:t>
            </a:r>
            <a:r>
              <a:rPr lang="en-US" sz="1600" dirty="0" err="1">
                <a:solidFill>
                  <a:schemeClr val="dk1"/>
                </a:solidFill>
                <a:highlight>
                  <a:srgbClr val="FFFFFF"/>
                </a:highlight>
                <a:latin typeface="Calibri"/>
                <a:ea typeface="Calibri"/>
                <a:cs typeface="Calibri"/>
                <a:sym typeface="Calibri"/>
              </a:rPr>
              <a:t>eleifend</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assa</a:t>
            </a:r>
            <a:r>
              <a:rPr lang="en-US" sz="1600" dirty="0">
                <a:solidFill>
                  <a:schemeClr val="dk1"/>
                </a:solidFill>
                <a:highlight>
                  <a:srgbClr val="FFFFFF"/>
                </a:highlight>
                <a:latin typeface="Calibri"/>
                <a:ea typeface="Calibri"/>
                <a:cs typeface="Calibri"/>
                <a:sym typeface="Calibri"/>
              </a:rPr>
              <a:t>, ac </a:t>
            </a:r>
            <a:r>
              <a:rPr lang="en-US" sz="1600" dirty="0" err="1">
                <a:solidFill>
                  <a:schemeClr val="dk1"/>
                </a:solidFill>
                <a:highlight>
                  <a:srgbClr val="FFFFFF"/>
                </a:highlight>
                <a:latin typeface="Calibri"/>
                <a:ea typeface="Calibri"/>
                <a:cs typeface="Calibri"/>
                <a:sym typeface="Calibri"/>
              </a:rPr>
              <a:t>ornare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mauris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Etiam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tellus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fringilla</a:t>
            </a:r>
            <a:r>
              <a:rPr lang="en-US" sz="1600" dirty="0">
                <a:solidFill>
                  <a:schemeClr val="dk1"/>
                </a:solidFill>
                <a:highlight>
                  <a:srgbClr val="FFFFFF"/>
                </a:highlight>
                <a:latin typeface="Calibri"/>
                <a:ea typeface="Calibri"/>
                <a:cs typeface="Calibri"/>
                <a:sym typeface="Calibri"/>
              </a:rPr>
              <a:t> in </a:t>
            </a:r>
            <a:r>
              <a:rPr lang="en-US" sz="1600" dirty="0" err="1">
                <a:solidFill>
                  <a:schemeClr val="dk1"/>
                </a:solidFill>
                <a:highlight>
                  <a:srgbClr val="FFFFFF"/>
                </a:highlight>
                <a:latin typeface="Calibri"/>
                <a:ea typeface="Calibri"/>
                <a:cs typeface="Calibri"/>
                <a:sym typeface="Calibri"/>
              </a:rPr>
              <a:t>feugiat</a:t>
            </a:r>
            <a:r>
              <a:rPr lang="en-US" sz="1600" dirty="0">
                <a:solidFill>
                  <a:schemeClr val="dk1"/>
                </a:solidFill>
                <a:highlight>
                  <a:srgbClr val="FFFFFF"/>
                </a:highlight>
                <a:latin typeface="Calibri"/>
                <a:ea typeface="Calibri"/>
                <a:cs typeface="Calibri"/>
                <a:sym typeface="Calibri"/>
              </a:rPr>
              <a:t> at, </a:t>
            </a:r>
            <a:r>
              <a:rPr lang="en-US" sz="1600" dirty="0" err="1">
                <a:solidFill>
                  <a:schemeClr val="dk1"/>
                </a:solidFill>
                <a:highlight>
                  <a:srgbClr val="FFFFFF"/>
                </a:highlight>
                <a:latin typeface="Calibri"/>
                <a:ea typeface="Calibri"/>
                <a:cs typeface="Calibri"/>
                <a:sym typeface="Calibri"/>
              </a:rPr>
              <a:t>malesuada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Phasellus</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egestas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t>
            </a:r>
            <a:r>
              <a:rPr lang="en-US" sz="1600" dirty="0" err="1">
                <a:solidFill>
                  <a:schemeClr val="dk1"/>
                </a:solidFill>
                <a:highlight>
                  <a:srgbClr val="FFFFFF"/>
                </a:highlight>
                <a:latin typeface="Calibri"/>
                <a:ea typeface="Calibri"/>
                <a:cs typeface="Calibri"/>
                <a:sym typeface="Calibri"/>
              </a:rPr>
              <a:t>malesuada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Phasellus</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egestas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Nam pulvinar, dui </a:t>
            </a:r>
            <a:r>
              <a:rPr lang="en-US" sz="1600" dirty="0" err="1">
                <a:solidFill>
                  <a:schemeClr val="dk1"/>
                </a:solidFill>
                <a:highlight>
                  <a:srgbClr val="FFFFFF"/>
                </a:highlight>
                <a:latin typeface="Calibri"/>
                <a:ea typeface="Calibri"/>
                <a:cs typeface="Calibri"/>
                <a:sym typeface="Calibri"/>
              </a:rPr>
              <a:t>quis</a:t>
            </a:r>
            <a:endParaRPr lang="en-US" sz="1600" dirty="0">
              <a:solidFill>
                <a:schemeClr val="dk1"/>
              </a:solidFill>
              <a:highlight>
                <a:srgbClr val="FFFFFF"/>
              </a:highlight>
              <a:latin typeface="Calibri"/>
              <a:ea typeface="Calibri"/>
              <a:cs typeface="Calibri"/>
              <a:sym typeface="Calibri"/>
            </a:endParaRPr>
          </a:p>
          <a:p>
            <a:pPr marR="63500">
              <a:lnSpc>
                <a:spcPct val="115000"/>
              </a:lnSpc>
              <a:buSzPts val="1100"/>
            </a:pPr>
            <a:r>
              <a:rPr lang="en-US" sz="1600" dirty="0">
                <a:solidFill>
                  <a:schemeClr val="dk1"/>
                </a:solidFill>
                <a:highlight>
                  <a:srgbClr val="FFFFFF"/>
                </a:highlight>
                <a:latin typeface="Calibri"/>
                <a:ea typeface="Calibri"/>
                <a:cs typeface="Calibri"/>
                <a:sym typeface="Calibri"/>
              </a:rPr>
              <a:t>at, </a:t>
            </a:r>
            <a:r>
              <a:rPr lang="en-US" sz="1600" dirty="0" err="1">
                <a:solidFill>
                  <a:schemeClr val="dk1"/>
                </a:solidFill>
                <a:highlight>
                  <a:srgbClr val="FFFFFF"/>
                </a:highlight>
                <a:latin typeface="Calibri"/>
                <a:ea typeface="Calibri"/>
                <a:cs typeface="Calibri"/>
                <a:sym typeface="Calibri"/>
              </a:rPr>
              <a:t>malesuada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Phasellus</a:t>
            </a:r>
            <a:r>
              <a:rPr lang="en-US" sz="1600" dirty="0">
                <a:solidFill>
                  <a:schemeClr val="dk1"/>
                </a:solidFill>
                <a:highlight>
                  <a:srgbClr val="FFFFFF"/>
                </a:highlight>
                <a:latin typeface="Calibri"/>
                <a:ea typeface="Calibri"/>
                <a:cs typeface="Calibri"/>
                <a:sym typeface="Calibri"/>
              </a:rPr>
              <a:t> a </a:t>
            </a:r>
            <a:r>
              <a:rPr lang="en-US" sz="1600" dirty="0" err="1">
                <a:solidFill>
                  <a:schemeClr val="dk1"/>
                </a:solidFill>
                <a:highlight>
                  <a:srgbClr val="FFFFFF"/>
                </a:highlight>
                <a:latin typeface="Calibri"/>
                <a:ea typeface="Calibri"/>
                <a:cs typeface="Calibri"/>
                <a:sym typeface="Calibri"/>
              </a:rPr>
              <a:t>egestas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purus</a:t>
            </a:r>
            <a:r>
              <a:rPr lang="en-US" sz="1600" dirty="0">
                <a:solidFill>
                  <a:schemeClr val="dk1"/>
                </a:solidFill>
                <a:highlight>
                  <a:srgbClr val="FFFFFF"/>
                </a:highlight>
                <a:latin typeface="Calibri"/>
                <a:ea typeface="Calibri"/>
                <a:cs typeface="Calibri"/>
                <a:sym typeface="Calibri"/>
              </a:rPr>
              <a:t>. Nam pulvinar, dui </a:t>
            </a:r>
            <a:r>
              <a:rPr lang="en-US" sz="1600" dirty="0" err="1">
                <a:solidFill>
                  <a:schemeClr val="dk1"/>
                </a:solidFill>
                <a:highlight>
                  <a:srgbClr val="FFFFFF"/>
                </a:highlight>
                <a:latin typeface="Calibri"/>
                <a:ea typeface="Calibri"/>
                <a:cs typeface="Calibri"/>
                <a:sym typeface="Calibri"/>
              </a:rPr>
              <a:t>quis</a:t>
            </a:r>
            <a:endParaRPr lang="en-US" sz="1600" dirty="0">
              <a:solidFill>
                <a:schemeClr val="dk1"/>
              </a:solidFill>
              <a:highlight>
                <a:srgbClr val="FFFFFF"/>
              </a:highlight>
              <a:latin typeface="Calibri"/>
              <a:ea typeface="Calibri"/>
              <a:cs typeface="Calibri"/>
              <a:sym typeface="Calibri"/>
            </a:endParaRPr>
          </a:p>
          <a:p>
            <a:pPr marL="0" marR="63500" lvl="0" indent="0" algn="l" rtl="0">
              <a:lnSpc>
                <a:spcPct val="115000"/>
              </a:lnSpc>
              <a:spcBef>
                <a:spcPts val="0"/>
              </a:spcBef>
              <a:spcAft>
                <a:spcPts val="0"/>
              </a:spcAft>
              <a:buSzPts val="1100"/>
              <a:buNone/>
            </a:pPr>
            <a:endParaRPr sz="2200" dirty="0">
              <a:solidFill>
                <a:schemeClr val="dk1"/>
              </a:solidFill>
              <a:latin typeface="Calibri"/>
              <a:ea typeface="Calibri"/>
              <a:cs typeface="Calibri"/>
              <a:sym typeface="Calibri"/>
            </a:endParaRPr>
          </a:p>
        </p:txBody>
      </p:sp>
      <p:sp>
        <p:nvSpPr>
          <p:cNvPr id="87" name="Google Shape;87;p1"/>
          <p:cNvSpPr txBox="1"/>
          <p:nvPr/>
        </p:nvSpPr>
        <p:spPr>
          <a:xfrm>
            <a:off x="1339450" y="3167675"/>
            <a:ext cx="19139100" cy="785100"/>
          </a:xfrm>
          <a:prstGeom prst="rect">
            <a:avLst/>
          </a:prstGeom>
          <a:solidFill>
            <a:srgbClr val="8AC742"/>
          </a:solidFill>
          <a:ln>
            <a:noFill/>
          </a:ln>
        </p:spPr>
        <p:txBody>
          <a:bodyPr spcFirstLastPara="1" wrap="square" lIns="0" tIns="45700" rIns="91425" bIns="0" anchor="ctr" anchorCtr="0">
            <a:spAutoFit/>
          </a:bodyPr>
          <a:lstStyle/>
          <a:p>
            <a:pPr marL="0" marR="0" lvl="0" indent="0" algn="ctr" rtl="0">
              <a:spcBef>
                <a:spcPts val="0"/>
              </a:spcBef>
              <a:spcAft>
                <a:spcPts val="0"/>
              </a:spcAft>
              <a:buNone/>
            </a:pPr>
            <a:r>
              <a:rPr lang="en-US" sz="4800" b="1">
                <a:solidFill>
                  <a:schemeClr val="lt1"/>
                </a:solidFill>
              </a:rPr>
              <a:t>PROJECTS’ TITLE</a:t>
            </a:r>
            <a:endParaRPr sz="4800" b="1" i="0" u="none" strike="noStrike" cap="none">
              <a:solidFill>
                <a:schemeClr val="lt1"/>
              </a:solidFill>
              <a:latin typeface="Arial"/>
              <a:ea typeface="Arial"/>
              <a:cs typeface="Arial"/>
              <a:sym typeface="Arial"/>
            </a:endParaRPr>
          </a:p>
        </p:txBody>
      </p:sp>
      <p:sp>
        <p:nvSpPr>
          <p:cNvPr id="88" name="Google Shape;88;p1"/>
          <p:cNvSpPr txBox="1"/>
          <p:nvPr/>
        </p:nvSpPr>
        <p:spPr>
          <a:xfrm>
            <a:off x="4626729" y="4080992"/>
            <a:ext cx="12466200" cy="1492200"/>
          </a:xfrm>
          <a:prstGeom prst="rect">
            <a:avLst/>
          </a:prstGeom>
          <a:noFill/>
          <a:ln>
            <a:noFill/>
          </a:ln>
        </p:spPr>
        <p:txBody>
          <a:bodyPr spcFirstLastPara="1" wrap="square" lIns="0" tIns="0" rIns="0" bIns="0" anchor="ctr" anchorCtr="0">
            <a:noAutofit/>
          </a:bodyPr>
          <a:lstStyle/>
          <a:p>
            <a:pPr marL="0" marR="0" lvl="0" indent="0" algn="ctr" rtl="0">
              <a:lnSpc>
                <a:spcPct val="120000"/>
              </a:lnSpc>
              <a:spcBef>
                <a:spcPts val="0"/>
              </a:spcBef>
              <a:spcAft>
                <a:spcPts val="0"/>
              </a:spcAft>
              <a:buNone/>
            </a:pPr>
            <a:r>
              <a:rPr lang="en-US" sz="3600" b="0" i="0" u="none" strike="noStrike" cap="none">
                <a:solidFill>
                  <a:schemeClr val="lt1"/>
                </a:solidFill>
                <a:latin typeface="Arial"/>
                <a:ea typeface="Arial"/>
                <a:cs typeface="Arial"/>
                <a:sym typeface="Arial"/>
              </a:rPr>
              <a:t>Enter project’s title in this location, for example Lorem Ipsum is simply dummy text of the printing and typesetting industry. </a:t>
            </a:r>
            <a:endParaRPr sz="3600">
              <a:solidFill>
                <a:schemeClr val="lt1"/>
              </a:solidFill>
            </a:endParaRPr>
          </a:p>
        </p:txBody>
      </p:sp>
      <p:sp>
        <p:nvSpPr>
          <p:cNvPr id="89" name="Google Shape;89;p1"/>
          <p:cNvSpPr txBox="1"/>
          <p:nvPr/>
        </p:nvSpPr>
        <p:spPr>
          <a:xfrm>
            <a:off x="766125" y="9902912"/>
            <a:ext cx="3656100" cy="628500"/>
          </a:xfrm>
          <a:prstGeom prst="rect">
            <a:avLst/>
          </a:prstGeom>
          <a:solidFill>
            <a:srgbClr val="14937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lt1"/>
                </a:solidFill>
                <a:latin typeface="Calibri"/>
                <a:ea typeface="Calibri"/>
                <a:cs typeface="Calibri"/>
                <a:sym typeface="Calibri"/>
              </a:rPr>
              <a:t>KEYWORDS</a:t>
            </a:r>
            <a:endParaRPr sz="3000" b="1" dirty="0">
              <a:solidFill>
                <a:schemeClr val="lt1"/>
              </a:solidFill>
              <a:latin typeface="Calibri"/>
              <a:ea typeface="Calibri"/>
              <a:cs typeface="Calibri"/>
              <a:sym typeface="Calibri"/>
            </a:endParaRPr>
          </a:p>
        </p:txBody>
      </p:sp>
      <p:sp>
        <p:nvSpPr>
          <p:cNvPr id="90" name="Google Shape;90;p1"/>
          <p:cNvSpPr txBox="1"/>
          <p:nvPr/>
        </p:nvSpPr>
        <p:spPr>
          <a:xfrm>
            <a:off x="912675" y="10692275"/>
            <a:ext cx="5058900" cy="954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000" b="1">
                <a:solidFill>
                  <a:schemeClr val="dk1"/>
                </a:solidFill>
                <a:highlight>
                  <a:srgbClr val="FFFFFF"/>
                </a:highlight>
                <a:latin typeface="Calibri"/>
                <a:ea typeface="Calibri"/>
                <a:cs typeface="Calibri"/>
                <a:sym typeface="Calibri"/>
              </a:rPr>
              <a:t>Keyword, Keyword, Keyword, Keyword, Keyword, Keyword, Keyword, Keyword</a:t>
            </a:r>
            <a:endParaRPr sz="2000" b="1">
              <a:solidFill>
                <a:schemeClr val="dk1"/>
              </a:solidFill>
              <a:highlight>
                <a:srgbClr val="FFFFFF"/>
              </a:highlight>
              <a:latin typeface="Calibri"/>
              <a:ea typeface="Calibri"/>
              <a:cs typeface="Calibri"/>
              <a:sym typeface="Calibri"/>
            </a:endParaRPr>
          </a:p>
        </p:txBody>
      </p:sp>
      <p:sp>
        <p:nvSpPr>
          <p:cNvPr id="91" name="Google Shape;91;p1"/>
          <p:cNvSpPr txBox="1"/>
          <p:nvPr/>
        </p:nvSpPr>
        <p:spPr>
          <a:xfrm>
            <a:off x="766125" y="12121688"/>
            <a:ext cx="3656100" cy="628500"/>
          </a:xfrm>
          <a:prstGeom prst="rect">
            <a:avLst/>
          </a:prstGeom>
          <a:solidFill>
            <a:srgbClr val="14937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chemeClr val="lt1"/>
                </a:solidFill>
                <a:latin typeface="Calibri"/>
                <a:ea typeface="Calibri"/>
                <a:cs typeface="Calibri"/>
                <a:sym typeface="Calibri"/>
              </a:rPr>
              <a:t>ABSTRACT</a:t>
            </a:r>
            <a:endParaRPr sz="3000" b="1">
              <a:solidFill>
                <a:schemeClr val="lt1"/>
              </a:solidFill>
              <a:latin typeface="Calibri"/>
              <a:ea typeface="Calibri"/>
              <a:cs typeface="Calibri"/>
              <a:sym typeface="Calibri"/>
            </a:endParaRPr>
          </a:p>
        </p:txBody>
      </p:sp>
      <p:sp>
        <p:nvSpPr>
          <p:cNvPr id="94" name="Google Shape;94;p1"/>
          <p:cNvSpPr txBox="1"/>
          <p:nvPr/>
        </p:nvSpPr>
        <p:spPr>
          <a:xfrm>
            <a:off x="13856719" y="6710450"/>
            <a:ext cx="6621900" cy="19312979"/>
          </a:xfrm>
          <a:prstGeom prst="rect">
            <a:avLst/>
          </a:prstGeom>
          <a:noFill/>
          <a:ln>
            <a:noFill/>
          </a:ln>
        </p:spPr>
        <p:txBody>
          <a:bodyPr spcFirstLastPara="1" wrap="square" lIns="0" tIns="0" rIns="0" bIns="0" anchor="t" anchorCtr="0">
            <a:spAutoFit/>
          </a:bodyPr>
          <a:lstStyle/>
          <a:p>
            <a:pPr algn="just">
              <a:lnSpc>
                <a:spcPct val="150000"/>
              </a:lnSpc>
            </a:pPr>
            <a:r>
              <a:rPr lang="en-US" sz="1600" i="0" u="none" strike="noStrike" cap="none" dirty="0">
                <a:solidFill>
                  <a:schemeClr val="dk1"/>
                </a:solidFill>
                <a:latin typeface="Calibri"/>
                <a:ea typeface="Calibri"/>
                <a:cs typeface="Calibri"/>
                <a:sym typeface="Calibri"/>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i="0" u="none" strike="noStrike" cap="none" dirty="0" err="1">
                <a:solidFill>
                  <a:schemeClr val="dk1"/>
                </a:solidFill>
                <a:latin typeface="Calibri"/>
                <a:ea typeface="Calibri"/>
                <a:cs typeface="Calibri"/>
                <a:sym typeface="Calibri"/>
              </a:rPr>
              <a:t>popularised</a:t>
            </a:r>
            <a:r>
              <a:rPr lang="en-US" sz="1600" i="0" u="none" strike="noStrike" cap="none" dirty="0">
                <a:solidFill>
                  <a:schemeClr val="dk1"/>
                </a:solidFill>
                <a:latin typeface="Calibri"/>
                <a:ea typeface="Calibri"/>
                <a:cs typeface="Calibri"/>
                <a:sym typeface="Calibri"/>
              </a:rPr>
              <a:t> in the 1960s with the release of Letraset sheets containing Lorem Ipsum passages, and more recently with </a:t>
            </a:r>
            <a:r>
              <a:rPr lang="en-US" sz="1600" dirty="0">
                <a:solidFill>
                  <a:schemeClr val="dk1"/>
                </a:solidFill>
                <a:latin typeface="Calibri"/>
                <a:ea typeface="Calibri"/>
                <a:cs typeface="Calibri"/>
                <a:sym typeface="Calibri"/>
              </a:rPr>
              <a:t>desktop.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dirty="0" err="1">
                <a:solidFill>
                  <a:schemeClr val="dk1"/>
                </a:solidFill>
                <a:latin typeface="Calibri"/>
                <a:ea typeface="Calibri"/>
                <a:cs typeface="Calibri"/>
                <a:sym typeface="Calibri"/>
              </a:rPr>
              <a:t>popularised</a:t>
            </a:r>
            <a:r>
              <a:rPr lang="en-US" sz="1600" dirty="0">
                <a:solidFill>
                  <a:schemeClr val="dk1"/>
                </a:solidFill>
                <a:latin typeface="Calibri"/>
                <a:ea typeface="Calibri"/>
                <a:cs typeface="Calibri"/>
                <a:sym typeface="Calibri"/>
              </a:rPr>
              <a:t> in the 1960s with the release of Letraset sheets containing Lorem Ipsum passages, and more recently with desktop.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dirty="0" err="1">
                <a:solidFill>
                  <a:schemeClr val="dk1"/>
                </a:solidFill>
                <a:latin typeface="Calibri"/>
                <a:ea typeface="Calibri"/>
                <a:cs typeface="Calibri"/>
                <a:sym typeface="Calibri"/>
              </a:rPr>
              <a:t>popularised</a:t>
            </a:r>
            <a:r>
              <a:rPr lang="en-US" sz="1600" dirty="0">
                <a:solidFill>
                  <a:schemeClr val="dk1"/>
                </a:solidFill>
                <a:latin typeface="Calibri"/>
                <a:ea typeface="Calibri"/>
                <a:cs typeface="Calibri"/>
                <a:sym typeface="Calibri"/>
              </a:rPr>
              <a:t> in the 1960s with the release of Letraset sheets containing Lorem Ipsum passages, and more recently with desktop</a:t>
            </a:r>
            <a:endParaRPr lang="en-US" sz="1600" i="0" u="none" strike="noStrike" cap="none" dirty="0">
              <a:solidFill>
                <a:schemeClr val="dk1"/>
              </a:solidFill>
              <a:latin typeface="Calibri"/>
              <a:ea typeface="Calibri"/>
              <a:cs typeface="Calibri"/>
              <a:sym typeface="Calibri"/>
            </a:endParaRPr>
          </a:p>
          <a:p>
            <a:pPr lvl="0" algn="just">
              <a:lnSpc>
                <a:spcPct val="150000"/>
              </a:lnSpc>
            </a:pPr>
            <a:endParaRPr lang="en-US" sz="1600" i="0" u="none" strike="noStrike" cap="none" dirty="0">
              <a:solidFill>
                <a:schemeClr val="dk1"/>
              </a:solidFill>
              <a:latin typeface="Calibri"/>
              <a:ea typeface="Calibri"/>
              <a:cs typeface="Calibri"/>
              <a:sym typeface="Calibri"/>
            </a:endParaRPr>
          </a:p>
          <a:p>
            <a:pPr lvl="0" algn="just">
              <a:lnSpc>
                <a:spcPct val="150000"/>
              </a:lnSpc>
            </a:pPr>
            <a:r>
              <a:rPr lang="en-US" sz="1600" i="0" u="none" strike="noStrike" cap="none" dirty="0">
                <a:solidFill>
                  <a:schemeClr val="dk1"/>
                </a:solidFill>
                <a:latin typeface="Calibri"/>
                <a:ea typeface="Calibri"/>
                <a:cs typeface="Calibri"/>
                <a:sym typeface="Calibri"/>
              </a:rPr>
              <a:t> </a:t>
            </a:r>
            <a:r>
              <a:rPr lang="pt-PT" sz="3000" b="1" dirty="0">
                <a:solidFill>
                  <a:srgbClr val="00B050"/>
                </a:solidFill>
                <a:latin typeface="Calibri" panose="020F0502020204030204" pitchFamily="34" charset="0"/>
                <a:cs typeface="Calibri" panose="020F0502020204030204" pitchFamily="34" charset="0"/>
              </a:rPr>
              <a:t>RESULTS / DISCUSSION </a:t>
            </a:r>
          </a:p>
          <a:p>
            <a:pPr lvl="0" algn="just">
              <a:lnSpc>
                <a:spcPct val="150000"/>
              </a:lnSpc>
            </a:pPr>
            <a:r>
              <a:rPr lang="en-US" sz="1600" i="0" u="none" strike="noStrike" cap="none" dirty="0">
                <a:solidFill>
                  <a:schemeClr val="dk1"/>
                </a:solidFill>
                <a:latin typeface="Calibri"/>
                <a:ea typeface="Calibri"/>
                <a:cs typeface="Calibri"/>
                <a:sym typeface="Calibri"/>
              </a:rPr>
              <a:t>publishing software like Aldus PageMaker including versions of Lorem Ipsum.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i="0" u="none" strike="noStrike" cap="none" dirty="0" err="1">
                <a:solidFill>
                  <a:schemeClr val="dk1"/>
                </a:solidFill>
                <a:latin typeface="Calibri"/>
                <a:ea typeface="Calibri"/>
                <a:cs typeface="Calibri"/>
                <a:sym typeface="Calibri"/>
              </a:rPr>
              <a:t>popularised</a:t>
            </a:r>
            <a:r>
              <a:rPr lang="en-US" sz="1600" i="0" u="none" strike="noStrike" cap="none" dirty="0">
                <a:solidFill>
                  <a:schemeClr val="dk1"/>
                </a:solidFill>
                <a:latin typeface="Calibri"/>
                <a:ea typeface="Calibri"/>
                <a:cs typeface="Calibri"/>
                <a:sym typeface="Calibri"/>
              </a:rPr>
              <a:t> in the 1960s with the release of Letraset sheets containing Lorem Ipsum passages, and more recently with desktop publishing software like Aldus PageMaker including versions of Lorem Ipsum versions of Lorem </a:t>
            </a:r>
            <a:r>
              <a:rPr lang="en-US" sz="1600" i="0" u="none" strike="noStrike" cap="none" dirty="0" err="1">
                <a:solidFill>
                  <a:schemeClr val="dk1"/>
                </a:solidFill>
                <a:latin typeface="Calibri"/>
                <a:ea typeface="Calibri"/>
                <a:cs typeface="Calibri"/>
                <a:sym typeface="Calibri"/>
              </a:rPr>
              <a:t>Ipsummm</a:t>
            </a:r>
            <a:r>
              <a:rPr lang="en-US" sz="1600" i="0" u="none" strike="noStrike" cap="none" dirty="0">
                <a:solidFill>
                  <a:schemeClr val="dk1"/>
                </a:solidFill>
                <a:latin typeface="Calibri"/>
                <a:ea typeface="Calibri"/>
                <a:cs typeface="Calibri"/>
                <a:sym typeface="Calibri"/>
              </a:rPr>
              <a:t>. Vi</a:t>
            </a:r>
            <a:endParaRPr sz="1600" dirty="0">
              <a:latin typeface="Calibri"/>
              <a:ea typeface="Calibri"/>
              <a:cs typeface="Calibri"/>
              <a:sym typeface="Calibri"/>
            </a:endParaRPr>
          </a:p>
          <a:p>
            <a:pPr algn="just">
              <a:lnSpc>
                <a:spcPct val="150000"/>
              </a:lnSpc>
              <a:spcBef>
                <a:spcPts val="1200"/>
              </a:spcBef>
            </a:pPr>
            <a:r>
              <a:rPr lang="pt-PT" sz="3000" b="1" dirty="0">
                <a:solidFill>
                  <a:srgbClr val="00B050"/>
                </a:solidFill>
                <a:latin typeface="Calibri" panose="020F0502020204030204" pitchFamily="34" charset="0"/>
                <a:cs typeface="Calibri" panose="020F0502020204030204" pitchFamily="34" charset="0"/>
              </a:rPr>
              <a:t>CONCLUSIONS / NEXT STEPS</a:t>
            </a:r>
            <a:r>
              <a:rPr lang="pt-PT" sz="3000" dirty="0">
                <a:solidFill>
                  <a:srgbClr val="00B050"/>
                </a:solidFill>
                <a:latin typeface="Calibri" panose="020F0502020204030204" pitchFamily="34" charset="0"/>
                <a:cs typeface="Calibri" panose="020F0502020204030204" pitchFamily="34" charset="0"/>
              </a:rPr>
              <a:t> </a:t>
            </a:r>
          </a:p>
          <a:p>
            <a:pPr algn="just">
              <a:lnSpc>
                <a:spcPct val="150000"/>
              </a:lnSpc>
              <a:spcBef>
                <a:spcPts val="1200"/>
              </a:spcBef>
            </a:pPr>
            <a:r>
              <a:rPr lang="en-US" sz="1600" i="0" u="none" strike="noStrike" cap="none" dirty="0" err="1">
                <a:solidFill>
                  <a:schemeClr val="dk1"/>
                </a:solidFill>
                <a:latin typeface="Calibri"/>
                <a:ea typeface="Calibri"/>
                <a:cs typeface="Calibri"/>
                <a:sym typeface="Calibri"/>
              </a:rPr>
              <a:t>orem</a:t>
            </a:r>
            <a:r>
              <a:rPr lang="en-US" sz="1600" i="0" u="none" strike="noStrike" cap="none" dirty="0">
                <a:solidFill>
                  <a:schemeClr val="dk1"/>
                </a:solidFill>
                <a:latin typeface="Calibri"/>
                <a:ea typeface="Calibri"/>
                <a:cs typeface="Calibri"/>
                <a:sym typeface="Calibri"/>
              </a:rPr>
              <a:t>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i="0" u="none" strike="noStrike" cap="none" dirty="0" err="1">
                <a:solidFill>
                  <a:schemeClr val="dk1"/>
                </a:solidFill>
                <a:latin typeface="Calibri"/>
                <a:ea typeface="Calibri"/>
                <a:cs typeface="Calibri"/>
                <a:sym typeface="Calibri"/>
              </a:rPr>
              <a:t>popularised</a:t>
            </a:r>
            <a:r>
              <a:rPr lang="en-US" sz="1600" i="0" u="none" strike="noStrike" cap="none" dirty="0">
                <a:solidFill>
                  <a:schemeClr val="dk1"/>
                </a:solidFill>
                <a:latin typeface="Calibri"/>
                <a:ea typeface="Calibri"/>
                <a:cs typeface="Calibri"/>
                <a:sym typeface="Calibri"/>
              </a:rPr>
              <a:t> in the 1960s with the release of Letraset sheets containing Lorem Ipsum passages, and more recently with desktop publishing software like Aldus PageMaker including versions of Lorem Ipsum.  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a:t>
            </a:r>
            <a:r>
              <a:rPr lang="en-US" sz="1600" dirty="0">
                <a:solidFill>
                  <a:schemeClr val="dk1"/>
                </a:solidFill>
                <a:latin typeface="Calibri"/>
                <a:ea typeface="Calibri"/>
                <a:cs typeface="Calibri"/>
                <a:sym typeface="Calibri"/>
              </a:rPr>
              <a:t>.</a:t>
            </a:r>
          </a:p>
          <a:p>
            <a:pPr algn="just">
              <a:lnSpc>
                <a:spcPct val="150000"/>
              </a:lnSpc>
              <a:spcBef>
                <a:spcPts val="1200"/>
              </a:spcBef>
            </a:pPr>
            <a:r>
              <a:rPr lang="pt-PT" sz="3000" b="1" dirty="0">
                <a:solidFill>
                  <a:srgbClr val="00B050"/>
                </a:solidFill>
                <a:latin typeface="Calibri" panose="020F0502020204030204" pitchFamily="34" charset="0"/>
                <a:cs typeface="Calibri" panose="020F0502020204030204" pitchFamily="34" charset="0"/>
              </a:rPr>
              <a:t>ACKNOWLEDGEMENTS </a:t>
            </a:r>
          </a:p>
          <a:p>
            <a:pPr algn="just">
              <a:lnSpc>
                <a:spcPct val="150000"/>
              </a:lnSpc>
              <a:spcBef>
                <a:spcPts val="1200"/>
              </a:spcBef>
            </a:pPr>
            <a:r>
              <a:rPr lang="en-US" sz="1600" dirty="0">
                <a:solidFill>
                  <a:schemeClr val="dk1"/>
                </a:solidFill>
                <a:latin typeface="Calibri"/>
                <a:ea typeface="Calibri"/>
                <a:cs typeface="Calibri"/>
                <a:sym typeface="Calibri"/>
              </a:rPr>
              <a:t>Lorem Ipsum has been the industry's standard dummy text ever since the 1500s, when an unknown printer took a galley of type and scrambled it to make a type specimen book. It has survived not only five centuries, but also the leap</a:t>
            </a:r>
            <a:endParaRPr lang="pt-PT" sz="3000" i="0" u="none" strike="noStrike" cap="none" dirty="0">
              <a:solidFill>
                <a:srgbClr val="00B050"/>
              </a:solidFill>
              <a:latin typeface="Calibri" panose="020F0502020204030204" pitchFamily="34" charset="0"/>
              <a:ea typeface="Calibri"/>
              <a:cs typeface="Calibri" panose="020F0502020204030204" pitchFamily="34" charset="0"/>
              <a:sym typeface="Calibri"/>
            </a:endParaRPr>
          </a:p>
        </p:txBody>
      </p:sp>
      <p:sp>
        <p:nvSpPr>
          <p:cNvPr id="95" name="Google Shape;95;p1"/>
          <p:cNvSpPr txBox="1"/>
          <p:nvPr/>
        </p:nvSpPr>
        <p:spPr>
          <a:xfrm>
            <a:off x="724601" y="23221611"/>
            <a:ext cx="5575800" cy="4801314"/>
          </a:xfrm>
          <a:prstGeom prst="rect">
            <a:avLst/>
          </a:prstGeom>
          <a:noFill/>
          <a:ln>
            <a:noFill/>
          </a:ln>
        </p:spPr>
        <p:txBody>
          <a:bodyPr spcFirstLastPara="1" wrap="square" lIns="0" tIns="0" rIns="0" bIns="0" anchor="t" anchorCtr="0">
            <a:spAutoFit/>
          </a:bodyPr>
          <a:lstStyle/>
          <a:p>
            <a:pPr marL="147637" marR="0" lvl="0" algn="just" rtl="0">
              <a:lnSpc>
                <a:spcPct val="150000"/>
              </a:lnSpc>
              <a:spcBef>
                <a:spcPts val="0"/>
              </a:spcBef>
              <a:spcAft>
                <a:spcPts val="0"/>
              </a:spcAft>
            </a:pPr>
            <a:r>
              <a:rPr lang="en-US" sz="1600" dirty="0">
                <a:solidFill>
                  <a:schemeClr val="dk1"/>
                </a:solidFill>
                <a:highlight>
                  <a:srgbClr val="FFFFFF"/>
                </a:highlight>
                <a:latin typeface="Calibri"/>
                <a:ea typeface="Calibri"/>
                <a:cs typeface="Calibri"/>
                <a:sym typeface="Calibri"/>
              </a:rPr>
              <a:t>Lorem ipsum dolor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consectetur</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adipiscing</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elit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Quisque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congue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enim</a:t>
            </a:r>
            <a:r>
              <a:rPr lang="en-US" sz="1600" dirty="0">
                <a:solidFill>
                  <a:schemeClr val="dk1"/>
                </a:solidFill>
                <a:highlight>
                  <a:srgbClr val="FFFFFF"/>
                </a:highlight>
                <a:latin typeface="Calibri"/>
                <a:ea typeface="Calibri"/>
                <a:cs typeface="Calibri"/>
                <a:sym typeface="Calibri"/>
              </a:rPr>
              <a:t> auctor,</a:t>
            </a:r>
          </a:p>
          <a:p>
            <a:pPr marL="147637" marR="0" lvl="0" algn="just" rtl="0">
              <a:lnSpc>
                <a:spcPct val="150000"/>
              </a:lnSpc>
              <a:spcBef>
                <a:spcPts val="0"/>
              </a:spcBef>
              <a:spcAft>
                <a:spcPts val="0"/>
              </a:spcAft>
            </a:pPr>
            <a:r>
              <a:rPr lang="en-US" sz="1600" dirty="0" err="1">
                <a:solidFill>
                  <a:schemeClr val="dk1"/>
                </a:solidFill>
                <a:highlight>
                  <a:srgbClr val="FFFFFF"/>
                </a:highlight>
                <a:latin typeface="Calibri"/>
                <a:ea typeface="Calibri"/>
                <a:cs typeface="Calibri"/>
                <a:sym typeface="Calibri"/>
              </a:rPr>
              <a:t>lobortis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neque</a:t>
            </a:r>
            <a:r>
              <a:rPr lang="en-US" sz="1600" dirty="0">
                <a:solidFill>
                  <a:schemeClr val="dk1"/>
                </a:solidFill>
                <a:highlight>
                  <a:srgbClr val="FFFFFF"/>
                </a:highlight>
                <a:latin typeface="Calibri"/>
                <a:ea typeface="Calibri"/>
                <a:cs typeface="Calibri"/>
                <a:sym typeface="Calibri"/>
              </a:rPr>
              <a:t> nec, auctor </a:t>
            </a:r>
            <a:r>
              <a:rPr lang="en-US" sz="1600" dirty="0" err="1">
                <a:solidFill>
                  <a:schemeClr val="dk1"/>
                </a:solidFill>
                <a:highlight>
                  <a:srgbClr val="FFFFFF"/>
                </a:highlight>
                <a:latin typeface="Calibri"/>
                <a:ea typeface="Calibri"/>
                <a:cs typeface="Calibri"/>
                <a:sym typeface="Calibri"/>
              </a:rPr>
              <a:t>velit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Vivamus</a:t>
            </a:r>
            <a:endParaRPr lang="en-US" sz="1600" dirty="0">
              <a:solidFill>
                <a:schemeClr val="dk1"/>
              </a:solidFill>
              <a:highlight>
                <a:srgbClr val="FFFFFF"/>
              </a:highlight>
              <a:latin typeface="Calibri"/>
              <a:ea typeface="Calibri"/>
              <a:cs typeface="Calibri"/>
              <a:sym typeface="Calibri"/>
            </a:endParaRPr>
          </a:p>
          <a:p>
            <a:pPr marL="147637" marR="0" lvl="0" algn="just" rtl="0">
              <a:lnSpc>
                <a:spcPct val="150000"/>
              </a:lnSpc>
              <a:spcBef>
                <a:spcPts val="0"/>
              </a:spcBef>
              <a:spcAft>
                <a:spcPts val="0"/>
              </a:spcAft>
            </a:pPr>
            <a:r>
              <a:rPr lang="en-US" sz="1600" dirty="0" err="1">
                <a:solidFill>
                  <a:schemeClr val="dk1"/>
                </a:solidFill>
                <a:highlight>
                  <a:srgbClr val="FFFFFF"/>
                </a:highlight>
                <a:latin typeface="Calibri"/>
                <a:ea typeface="Calibri"/>
                <a:cs typeface="Calibri"/>
                <a:sym typeface="Calibri"/>
              </a:rPr>
              <a:t>eleifend</a:t>
            </a:r>
            <a:r>
              <a:rPr lang="en-US" sz="1600" dirty="0">
                <a:solidFill>
                  <a:schemeClr val="dk1"/>
                </a:solidFill>
                <a:highlight>
                  <a:srgbClr val="FFFFFF"/>
                </a:highlight>
                <a:latin typeface="Calibri"/>
                <a:ea typeface="Calibri"/>
                <a:cs typeface="Calibri"/>
                <a:sym typeface="Calibri"/>
              </a:rPr>
              <a:t> lacinia </a:t>
            </a:r>
            <a:r>
              <a:rPr lang="en-US" sz="1600" dirty="0" err="1">
                <a:solidFill>
                  <a:schemeClr val="dk1"/>
                </a:solidFill>
                <a:highlight>
                  <a:srgbClr val="FFFFFF"/>
                </a:highlight>
                <a:latin typeface="Calibri"/>
                <a:ea typeface="Calibri"/>
                <a:cs typeface="Calibri"/>
                <a:sym typeface="Calibri"/>
              </a:rPr>
              <a:t>sem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ullamcorper</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ornare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Fusce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felis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sagittis</a:t>
            </a:r>
            <a:r>
              <a:rPr lang="en-US" sz="1600" dirty="0">
                <a:solidFill>
                  <a:schemeClr val="dk1"/>
                </a:solidFill>
                <a:highlight>
                  <a:srgbClr val="FFFFFF"/>
                </a:highlight>
                <a:latin typeface="Calibri"/>
                <a:ea typeface="Calibri"/>
                <a:cs typeface="Calibri"/>
                <a:sym typeface="Calibri"/>
              </a:rPr>
              <a:t> id gravida at, </a:t>
            </a:r>
            <a:r>
              <a:rPr lang="en-US" sz="1600" dirty="0" err="1">
                <a:solidFill>
                  <a:schemeClr val="dk1"/>
                </a:solidFill>
                <a:highlight>
                  <a:srgbClr val="FFFFFF"/>
                </a:highlight>
                <a:latin typeface="Calibri"/>
                <a:ea typeface="Calibri"/>
                <a:cs typeface="Calibri"/>
                <a:sym typeface="Calibri"/>
              </a:rPr>
              <a:t>ullamcorper</a:t>
            </a:r>
            <a:r>
              <a:rPr lang="en-US" sz="1600" dirty="0">
                <a:solidFill>
                  <a:schemeClr val="dk1"/>
                </a:solidFill>
                <a:highlight>
                  <a:srgbClr val="FFFFFF"/>
                </a:highlight>
                <a:latin typeface="Calibri"/>
                <a:ea typeface="Calibri"/>
                <a:cs typeface="Calibri"/>
                <a:sym typeface="Calibri"/>
              </a:rPr>
              <a:t> at </a:t>
            </a:r>
            <a:r>
              <a:rPr lang="en-US" sz="1600" dirty="0" err="1">
                <a:solidFill>
                  <a:schemeClr val="dk1"/>
                </a:solidFill>
                <a:highlight>
                  <a:srgbClr val="FFFFFF"/>
                </a:highlight>
                <a:latin typeface="Calibri"/>
                <a:ea typeface="Calibri"/>
                <a:cs typeface="Calibri"/>
                <a:sym typeface="Calibri"/>
              </a:rPr>
              <a:t>arcu</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Praesent</a:t>
            </a:r>
            <a:r>
              <a:rPr lang="en-US" sz="1600" dirty="0">
                <a:solidFill>
                  <a:schemeClr val="dk1"/>
                </a:solidFill>
                <a:highlight>
                  <a:srgbClr val="FFFFFF"/>
                </a:highlight>
                <a:latin typeface="Calibri"/>
                <a:ea typeface="Calibri"/>
                <a:cs typeface="Calibri"/>
                <a:sym typeface="Calibri"/>
              </a:rPr>
              <a:t> cursus </a:t>
            </a:r>
            <a:r>
              <a:rPr lang="en-US" sz="1600" dirty="0" err="1">
                <a:solidFill>
                  <a:schemeClr val="dk1"/>
                </a:solidFill>
                <a:highlight>
                  <a:srgbClr val="FFFFFF"/>
                </a:highlight>
                <a:latin typeface="Calibri"/>
                <a:ea typeface="Calibri"/>
                <a:cs typeface="Calibri"/>
                <a:sym typeface="Calibri"/>
              </a:rPr>
              <a:t>augue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ut</a:t>
            </a:r>
            <a:endParaRPr lang="en-US" sz="1600" dirty="0">
              <a:solidFill>
                <a:schemeClr val="dk1"/>
              </a:solidFill>
              <a:highlight>
                <a:srgbClr val="FFFFFF"/>
              </a:highlight>
              <a:latin typeface="Calibri"/>
              <a:ea typeface="Calibri"/>
              <a:cs typeface="Calibri"/>
              <a:sym typeface="Calibri"/>
            </a:endParaRPr>
          </a:p>
          <a:p>
            <a:pPr marL="147637" marR="0" lvl="0" algn="just" rtl="0">
              <a:lnSpc>
                <a:spcPct val="150000"/>
              </a:lnSpc>
              <a:spcBef>
                <a:spcPts val="0"/>
              </a:spcBef>
              <a:spcAft>
                <a:spcPts val="0"/>
              </a:spcAft>
            </a:pPr>
            <a:r>
              <a:rPr lang="en-US" sz="1600" dirty="0" err="1">
                <a:solidFill>
                  <a:schemeClr val="dk1"/>
                </a:solidFill>
                <a:highlight>
                  <a:srgbClr val="FFFFFF"/>
                </a:highlight>
                <a:latin typeface="Calibri"/>
                <a:ea typeface="Calibri"/>
                <a:cs typeface="Calibri"/>
                <a:sym typeface="Calibri"/>
              </a:rPr>
              <a:t>tempor</a:t>
            </a:r>
            <a:r>
              <a:rPr lang="en-US" sz="1600" dirty="0">
                <a:solidFill>
                  <a:schemeClr val="dk1"/>
                </a:solidFill>
                <a:highlight>
                  <a:srgbClr val="FFFFFF"/>
                </a:highlight>
                <a:latin typeface="Calibri"/>
                <a:ea typeface="Calibri"/>
                <a:cs typeface="Calibri"/>
                <a:sym typeface="Calibri"/>
              </a:rPr>
              <a:t> porta. Sed </a:t>
            </a:r>
            <a:r>
              <a:rPr lang="en-US" sz="1600" dirty="0" err="1">
                <a:solidFill>
                  <a:schemeClr val="dk1"/>
                </a:solidFill>
                <a:highlight>
                  <a:srgbClr val="FFFFFF"/>
                </a:highlight>
                <a:latin typeface="Calibri"/>
                <a:ea typeface="Calibri"/>
                <a:cs typeface="Calibri"/>
                <a:sym typeface="Calibri"/>
              </a:rPr>
              <a:t>condimentum</a:t>
            </a:r>
            <a:r>
              <a:rPr lang="en-US" sz="1600" dirty="0">
                <a:solidFill>
                  <a:schemeClr val="dk1"/>
                </a:solidFill>
                <a:highlight>
                  <a:srgbClr val="FFFFFF"/>
                </a:highlight>
                <a:latin typeface="Calibri"/>
                <a:ea typeface="Calibri"/>
                <a:cs typeface="Calibri"/>
                <a:sym typeface="Calibri"/>
              </a:rPr>
              <a:t>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dolor </a:t>
            </a:r>
            <a:r>
              <a:rPr lang="en-US" sz="1600" dirty="0" err="1">
                <a:solidFill>
                  <a:schemeClr val="dk1"/>
                </a:solidFill>
                <a:highlight>
                  <a:srgbClr val="FFFFFF"/>
                </a:highlight>
                <a:latin typeface="Calibri"/>
                <a:ea typeface="Calibri"/>
                <a:cs typeface="Calibri"/>
                <a:sym typeface="Calibri"/>
              </a:rPr>
              <a:t>eget</a:t>
            </a:r>
            <a:r>
              <a:rPr lang="en-US" sz="1600" dirty="0">
                <a:solidFill>
                  <a:schemeClr val="dk1"/>
                </a:solidFill>
                <a:highlight>
                  <a:srgbClr val="FFFFFF"/>
                </a:highlight>
                <a:latin typeface="Calibri"/>
                <a:ea typeface="Calibri"/>
                <a:cs typeface="Calibri"/>
                <a:sym typeface="Calibri"/>
              </a:rPr>
              <a:t> maximus. Proin </a:t>
            </a:r>
            <a:r>
              <a:rPr lang="en-US" sz="1600" dirty="0" err="1">
                <a:solidFill>
                  <a:schemeClr val="dk1"/>
                </a:solidFill>
                <a:highlight>
                  <a:srgbClr val="FFFFFF"/>
                </a:highlight>
                <a:latin typeface="Calibri"/>
                <a:ea typeface="Calibri"/>
                <a:cs typeface="Calibri"/>
                <a:sym typeface="Calibri"/>
              </a:rPr>
              <a:t>varius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lectus</a:t>
            </a:r>
            <a:r>
              <a:rPr lang="en-US" sz="1600" dirty="0">
                <a:solidFill>
                  <a:schemeClr val="dk1"/>
                </a:solidFill>
                <a:highlight>
                  <a:srgbClr val="FFFFFF"/>
                </a:highlight>
                <a:latin typeface="Calibri"/>
                <a:ea typeface="Calibri"/>
                <a:cs typeface="Calibri"/>
                <a:sym typeface="Calibri"/>
              </a:rPr>
              <a:t> in</a:t>
            </a:r>
          </a:p>
          <a:p>
            <a:pPr marL="147637" marR="0" lvl="0" algn="just" rtl="0">
              <a:lnSpc>
                <a:spcPct val="150000"/>
              </a:lnSpc>
              <a:spcBef>
                <a:spcPts val="0"/>
              </a:spcBef>
              <a:spcAft>
                <a:spcPts val="0"/>
              </a:spcAft>
            </a:pPr>
            <a:r>
              <a:rPr lang="en-US" sz="1600" dirty="0">
                <a:solidFill>
                  <a:schemeClr val="dk1"/>
                </a:solidFill>
                <a:highlight>
                  <a:srgbClr val="FFFFFF"/>
                </a:highlight>
                <a:latin typeface="Calibri"/>
                <a:ea typeface="Calibri"/>
                <a:cs typeface="Calibri"/>
                <a:sym typeface="Calibri"/>
              </a:rPr>
              <a:t>pulvinar </a:t>
            </a:r>
            <a:r>
              <a:rPr lang="en-US" sz="1600" dirty="0" err="1">
                <a:solidFill>
                  <a:schemeClr val="dk1"/>
                </a:solidFill>
                <a:highlight>
                  <a:srgbClr val="FFFFFF"/>
                </a:highlight>
                <a:latin typeface="Calibri"/>
                <a:ea typeface="Calibri"/>
                <a:cs typeface="Calibri"/>
                <a:sym typeface="Calibri"/>
              </a:rPr>
              <a:t>euismod</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elit</a:t>
            </a:r>
            <a:r>
              <a:rPr lang="en-US" sz="1600" dirty="0">
                <a:solidFill>
                  <a:schemeClr val="dk1"/>
                </a:solidFill>
                <a:highlight>
                  <a:srgbClr val="FFFFFF"/>
                </a:highlight>
                <a:latin typeface="Calibri"/>
                <a:ea typeface="Calibri"/>
                <a:cs typeface="Calibri"/>
                <a:sym typeface="Calibri"/>
              </a:rPr>
              <a:t> diam </a:t>
            </a:r>
            <a:r>
              <a:rPr lang="en-US" sz="1600" dirty="0" err="1">
                <a:solidFill>
                  <a:schemeClr val="dk1"/>
                </a:solidFill>
                <a:highlight>
                  <a:srgbClr val="FFFFFF"/>
                </a:highlight>
                <a:latin typeface="Calibri"/>
                <a:ea typeface="Calibri"/>
                <a:cs typeface="Calibri"/>
                <a:sym typeface="Calibri"/>
              </a:rPr>
              <a:t>facilisis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leo</a:t>
            </a:r>
            <a:r>
              <a:rPr lang="en-US" sz="1600" dirty="0">
                <a:solidFill>
                  <a:schemeClr val="dk1"/>
                </a:solidFill>
                <a:highlight>
                  <a:srgbClr val="FFFFFF"/>
                </a:highlight>
                <a:latin typeface="Calibri"/>
                <a:ea typeface="Calibri"/>
                <a:cs typeface="Calibri"/>
                <a:sym typeface="Calibri"/>
              </a:rPr>
              <a:t>, in auctor </a:t>
            </a:r>
            <a:r>
              <a:rPr lang="en-US" sz="1600" dirty="0" err="1">
                <a:solidFill>
                  <a:schemeClr val="dk1"/>
                </a:solidFill>
                <a:highlight>
                  <a:srgbClr val="FFFFFF"/>
                </a:highlight>
                <a:latin typeface="Calibri"/>
                <a:ea typeface="Calibri"/>
                <a:cs typeface="Calibri"/>
                <a:sym typeface="Calibri"/>
              </a:rPr>
              <a:t>augue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massa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lectus</a:t>
            </a:r>
            <a:r>
              <a:rPr lang="en-US" sz="1600" dirty="0">
                <a:solidFill>
                  <a:schemeClr val="dk1"/>
                </a:solidFill>
                <a:highlight>
                  <a:srgbClr val="FFFFFF"/>
                </a:highlight>
                <a:latin typeface="Calibri"/>
                <a:ea typeface="Calibri"/>
                <a:cs typeface="Calibri"/>
                <a:sym typeface="Calibri"/>
              </a:rPr>
              <a:t>. In sit </a:t>
            </a:r>
            <a:r>
              <a:rPr lang="en-US" sz="1600" dirty="0" err="1">
                <a:solidFill>
                  <a:schemeClr val="dk1"/>
                </a:solidFill>
                <a:highlight>
                  <a:srgbClr val="FFFFFF"/>
                </a:highlight>
                <a:latin typeface="Calibri"/>
                <a:ea typeface="Calibri"/>
                <a:cs typeface="Calibri"/>
                <a:sym typeface="Calibri"/>
              </a:rPr>
              <a:t>amet</a:t>
            </a:r>
            <a:endParaRPr lang="en-US" sz="1600" dirty="0">
              <a:solidFill>
                <a:schemeClr val="dk1"/>
              </a:solidFill>
              <a:highlight>
                <a:srgbClr val="FFFFFF"/>
              </a:highlight>
              <a:latin typeface="Calibri"/>
              <a:ea typeface="Calibri"/>
              <a:cs typeface="Calibri"/>
              <a:sym typeface="Calibri"/>
            </a:endParaRPr>
          </a:p>
          <a:p>
            <a:pPr marL="147637" marR="0" lvl="0" algn="just" rtl="0">
              <a:lnSpc>
                <a:spcPct val="150000"/>
              </a:lnSpc>
              <a:spcBef>
                <a:spcPts val="0"/>
              </a:spcBef>
              <a:spcAft>
                <a:spcPts val="0"/>
              </a:spcAft>
            </a:pPr>
            <a:r>
              <a:rPr lang="en-US" sz="1600" dirty="0">
                <a:solidFill>
                  <a:schemeClr val="dk1"/>
                </a:solidFill>
                <a:highlight>
                  <a:srgbClr val="FFFFFF"/>
                </a:highlight>
                <a:latin typeface="Calibri"/>
                <a:ea typeface="Calibri"/>
                <a:cs typeface="Calibri"/>
                <a:sym typeface="Calibri"/>
              </a:rPr>
              <a:t>ligula </a:t>
            </a:r>
            <a:r>
              <a:rPr lang="en-US" sz="1600" dirty="0" err="1">
                <a:solidFill>
                  <a:schemeClr val="dk1"/>
                </a:solidFill>
                <a:highlight>
                  <a:srgbClr val="FFFFFF"/>
                </a:highlight>
                <a:latin typeface="Calibri"/>
                <a:ea typeface="Calibri"/>
                <a:cs typeface="Calibri"/>
                <a:sym typeface="Calibri"/>
              </a:rPr>
              <a:t>erat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Fusce</a:t>
            </a:r>
            <a:r>
              <a:rPr lang="en-US" sz="1600" dirty="0">
                <a:solidFill>
                  <a:schemeClr val="dk1"/>
                </a:solidFill>
                <a:highlight>
                  <a:srgbClr val="FFFFFF"/>
                </a:highlight>
                <a:latin typeface="Calibri"/>
                <a:ea typeface="Calibri"/>
                <a:cs typeface="Calibri"/>
                <a:sym typeface="Calibri"/>
              </a:rPr>
              <a:t> in </a:t>
            </a:r>
            <a:r>
              <a:rPr lang="en-US" sz="1600" dirty="0" err="1">
                <a:solidFill>
                  <a:schemeClr val="dk1"/>
                </a:solidFill>
                <a:highlight>
                  <a:srgbClr val="FFFFFF"/>
                </a:highlight>
                <a:latin typeface="Calibri"/>
                <a:ea typeface="Calibri"/>
                <a:cs typeface="Calibri"/>
                <a:sym typeface="Calibri"/>
              </a:rPr>
              <a:t>aliquet</a:t>
            </a:r>
            <a:r>
              <a:rPr lang="en-US" sz="1600" dirty="0">
                <a:solidFill>
                  <a:schemeClr val="dk1"/>
                </a:solidFill>
                <a:highlight>
                  <a:srgbClr val="FFFFFF"/>
                </a:highlight>
                <a:latin typeface="Calibri"/>
                <a:ea typeface="Calibri"/>
                <a:cs typeface="Calibri"/>
                <a:sym typeface="Calibri"/>
              </a:rPr>
              <a:t> ante. Maecenas vel </a:t>
            </a:r>
            <a:r>
              <a:rPr lang="en-US" sz="1600" dirty="0" err="1">
                <a:solidFill>
                  <a:schemeClr val="dk1"/>
                </a:solidFill>
                <a:highlight>
                  <a:srgbClr val="FFFFFF"/>
                </a:highlight>
                <a:latin typeface="Calibri"/>
                <a:ea typeface="Calibri"/>
                <a:cs typeface="Calibri"/>
                <a:sym typeface="Calibri"/>
              </a:rPr>
              <a:t>blandit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nulla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dapibus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sollicitudin</a:t>
            </a:r>
            <a:r>
              <a:rPr lang="en-US" sz="1600" dirty="0">
                <a:solidFill>
                  <a:schemeClr val="dk1"/>
                </a:solidFill>
                <a:highlight>
                  <a:srgbClr val="FFFFFF"/>
                </a:highlight>
                <a:latin typeface="Calibri"/>
                <a:ea typeface="Calibri"/>
                <a:cs typeface="Calibri"/>
                <a:sym typeface="Calibri"/>
              </a:rPr>
              <a:t> ante.</a:t>
            </a:r>
          </a:p>
          <a:p>
            <a:pPr marL="147637" marR="0" lvl="0" algn="just" rtl="0">
              <a:lnSpc>
                <a:spcPct val="150000"/>
              </a:lnSpc>
              <a:spcBef>
                <a:spcPts val="0"/>
              </a:spcBef>
              <a:spcAft>
                <a:spcPts val="0"/>
              </a:spcAft>
            </a:pPr>
            <a:r>
              <a:rPr lang="en-US" sz="1600" dirty="0" err="1">
                <a:solidFill>
                  <a:schemeClr val="dk1"/>
                </a:solidFill>
                <a:highlight>
                  <a:srgbClr val="FFFFFF"/>
                </a:highlight>
                <a:latin typeface="Calibri"/>
                <a:ea typeface="Calibri"/>
                <a:cs typeface="Calibri"/>
                <a:sym typeface="Calibri"/>
              </a:rPr>
              <a:t>Aliquam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molestie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turpis</a:t>
            </a:r>
            <a:r>
              <a:rPr lang="en-US" sz="1600" dirty="0">
                <a:solidFill>
                  <a:schemeClr val="dk1"/>
                </a:solidFill>
                <a:highlight>
                  <a:srgbClr val="FFFFFF"/>
                </a:highlight>
                <a:latin typeface="Calibri"/>
                <a:ea typeface="Calibri"/>
                <a:cs typeface="Calibri"/>
                <a:sym typeface="Calibri"/>
              </a:rPr>
              <a:t> non libero </a:t>
            </a:r>
            <a:r>
              <a:rPr lang="en-US" sz="1600" dirty="0" err="1">
                <a:solidFill>
                  <a:schemeClr val="dk1"/>
                </a:solidFill>
                <a:highlight>
                  <a:srgbClr val="FFFFFF"/>
                </a:highlight>
                <a:latin typeface="Calibri"/>
                <a:ea typeface="Calibri"/>
                <a:cs typeface="Calibri"/>
                <a:sym typeface="Calibri"/>
              </a:rPr>
              <a:t>tincidunt</a:t>
            </a:r>
            <a:endParaRPr lang="en-US" sz="1600" dirty="0">
              <a:solidFill>
                <a:schemeClr val="dk1"/>
              </a:solidFill>
              <a:highlight>
                <a:srgbClr val="FFFFFF"/>
              </a:highlight>
              <a:latin typeface="Calibri"/>
              <a:ea typeface="Calibri"/>
              <a:cs typeface="Calibri"/>
              <a:sym typeface="Calibri"/>
            </a:endParaRPr>
          </a:p>
          <a:p>
            <a:pPr marL="147637" lvl="0" algn="just">
              <a:lnSpc>
                <a:spcPct val="150000"/>
              </a:lnSpc>
            </a:pPr>
            <a:r>
              <a:rPr lang="en-US" sz="1600" dirty="0">
                <a:solidFill>
                  <a:schemeClr val="dk1"/>
                </a:solidFill>
                <a:highlight>
                  <a:srgbClr val="FFFFFF"/>
                </a:highlight>
                <a:latin typeface="Calibri"/>
                <a:ea typeface="Calibri"/>
                <a:cs typeface="Calibri"/>
                <a:sym typeface="Calibri"/>
              </a:rPr>
              <a:t>. ligula </a:t>
            </a:r>
            <a:r>
              <a:rPr lang="en-US" sz="1600" dirty="0" err="1">
                <a:solidFill>
                  <a:schemeClr val="dk1"/>
                </a:solidFill>
                <a:highlight>
                  <a:srgbClr val="FFFFFF"/>
                </a:highlight>
                <a:latin typeface="Calibri"/>
                <a:ea typeface="Calibri"/>
                <a:cs typeface="Calibri"/>
                <a:sym typeface="Calibri"/>
              </a:rPr>
              <a:t>erat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Fusce</a:t>
            </a:r>
            <a:r>
              <a:rPr lang="en-US" sz="1600" dirty="0">
                <a:solidFill>
                  <a:schemeClr val="dk1"/>
                </a:solidFill>
                <a:highlight>
                  <a:srgbClr val="FFFFFF"/>
                </a:highlight>
                <a:latin typeface="Calibri"/>
                <a:ea typeface="Calibri"/>
                <a:cs typeface="Calibri"/>
                <a:sym typeface="Calibri"/>
              </a:rPr>
              <a:t> in </a:t>
            </a:r>
            <a:r>
              <a:rPr lang="en-US" sz="1600" dirty="0" err="1">
                <a:solidFill>
                  <a:schemeClr val="dk1"/>
                </a:solidFill>
                <a:highlight>
                  <a:srgbClr val="FFFFFF"/>
                </a:highlight>
                <a:latin typeface="Calibri"/>
                <a:ea typeface="Calibri"/>
                <a:cs typeface="Calibri"/>
                <a:sym typeface="Calibri"/>
              </a:rPr>
              <a:t>aliquet</a:t>
            </a:r>
            <a:r>
              <a:rPr lang="en-US" sz="1600" dirty="0">
                <a:solidFill>
                  <a:schemeClr val="dk1"/>
                </a:solidFill>
                <a:highlight>
                  <a:srgbClr val="FFFFFF"/>
                </a:highlight>
                <a:latin typeface="Calibri"/>
                <a:ea typeface="Calibri"/>
                <a:cs typeface="Calibri"/>
                <a:sym typeface="Calibri"/>
              </a:rPr>
              <a:t> ante. Maecenas vel </a:t>
            </a:r>
            <a:r>
              <a:rPr lang="en-US" sz="1600" dirty="0" err="1">
                <a:solidFill>
                  <a:schemeClr val="dk1"/>
                </a:solidFill>
                <a:highlight>
                  <a:srgbClr val="FFFFFF"/>
                </a:highlight>
                <a:latin typeface="Calibri"/>
                <a:ea typeface="Calibri"/>
                <a:cs typeface="Calibri"/>
                <a:sym typeface="Calibri"/>
              </a:rPr>
              <a:t>blandit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nulla</a:t>
            </a:r>
            <a:r>
              <a:rPr lang="en-US" sz="1600" dirty="0">
                <a:solidFill>
                  <a:schemeClr val="dk1"/>
                </a:solidFill>
                <a:highlight>
                  <a:srgbClr val="FFFFFF"/>
                </a:highlight>
                <a:latin typeface="Calibri"/>
                <a:ea typeface="Calibri"/>
                <a:cs typeface="Calibri"/>
                <a:sym typeface="Calibri"/>
              </a:rPr>
              <a:t>, </a:t>
            </a:r>
            <a:endParaRPr sz="1600" dirty="0">
              <a:latin typeface="Calibri"/>
              <a:ea typeface="Calibri"/>
              <a:cs typeface="Calibri"/>
              <a:sym typeface="Calibri"/>
            </a:endParaRPr>
          </a:p>
        </p:txBody>
      </p:sp>
      <p:sp>
        <p:nvSpPr>
          <p:cNvPr id="96" name="Google Shape;96;p1"/>
          <p:cNvSpPr txBox="1"/>
          <p:nvPr/>
        </p:nvSpPr>
        <p:spPr>
          <a:xfrm>
            <a:off x="766125" y="21637997"/>
            <a:ext cx="3656100" cy="1128087"/>
          </a:xfrm>
          <a:prstGeom prst="rect">
            <a:avLst/>
          </a:prstGeom>
          <a:solidFill>
            <a:srgbClr val="149374"/>
          </a:solidFill>
          <a:ln>
            <a:noFill/>
          </a:ln>
        </p:spPr>
        <p:txBody>
          <a:bodyPr spcFirstLastPara="1" wrap="square" lIns="91425" tIns="91425" rIns="91425" bIns="91425" anchor="t" anchorCtr="0">
            <a:noAutofit/>
          </a:bodyPr>
          <a:lstStyle/>
          <a:p>
            <a:r>
              <a:rPr lang="en-US" sz="3000" b="1" dirty="0">
                <a:solidFill>
                  <a:schemeClr val="bg1"/>
                </a:solidFill>
                <a:latin typeface="Calibri"/>
                <a:ea typeface="Calibri"/>
                <a:cs typeface="Calibri"/>
                <a:sym typeface="Calibri"/>
              </a:rPr>
              <a:t>BIBLIOGRAPHIC REFERENCES</a:t>
            </a:r>
          </a:p>
          <a:p>
            <a:pPr marL="0" lvl="0" indent="0" algn="l" rtl="0">
              <a:spcBef>
                <a:spcPts val="0"/>
              </a:spcBef>
              <a:spcAft>
                <a:spcPts val="0"/>
              </a:spcAft>
              <a:buNone/>
            </a:pPr>
            <a:endParaRPr sz="3000" b="1" dirty="0">
              <a:solidFill>
                <a:schemeClr val="lt1"/>
              </a:solidFill>
              <a:latin typeface="Calibri"/>
              <a:ea typeface="Calibri"/>
              <a:cs typeface="Calibri"/>
              <a:sym typeface="Calibri"/>
            </a:endParaRPr>
          </a:p>
        </p:txBody>
      </p:sp>
      <p:sp>
        <p:nvSpPr>
          <p:cNvPr id="3" name="Google Shape;84;p1">
            <a:extLst>
              <a:ext uri="{FF2B5EF4-FFF2-40B4-BE49-F238E27FC236}">
                <a16:creationId xmlns:a16="http://schemas.microsoft.com/office/drawing/2014/main" id="{566EA7EC-9BE2-F851-A2D5-147EEBD8458A}"/>
              </a:ext>
            </a:extLst>
          </p:cNvPr>
          <p:cNvSpPr txBox="1"/>
          <p:nvPr/>
        </p:nvSpPr>
        <p:spPr>
          <a:xfrm>
            <a:off x="912631" y="17662544"/>
            <a:ext cx="5449500" cy="3693319"/>
          </a:xfrm>
          <a:prstGeom prst="rect">
            <a:avLst/>
          </a:prstGeom>
          <a:noFill/>
          <a:ln>
            <a:noFill/>
          </a:ln>
        </p:spPr>
        <p:txBody>
          <a:bodyPr spcFirstLastPara="1" wrap="square" lIns="0" tIns="0" rIns="0" bIns="0" anchor="t" anchorCtr="0">
            <a:spAutoFit/>
          </a:bodyPr>
          <a:lstStyle/>
          <a:p>
            <a:pPr marL="285750" marR="0" lvl="0" indent="-285750" algn="just" rtl="0">
              <a:lnSpc>
                <a:spcPct val="150000"/>
              </a:lnSpc>
              <a:spcBef>
                <a:spcPts val="0"/>
              </a:spcBef>
              <a:spcAft>
                <a:spcPts val="0"/>
              </a:spcAft>
              <a:buFont typeface="Arial" panose="020B0604020202020204" pitchFamily="34" charset="0"/>
              <a:buChar char="•"/>
            </a:pPr>
            <a:r>
              <a:rPr lang="en-US" sz="1600" dirty="0">
                <a:solidFill>
                  <a:schemeClr val="dk1"/>
                </a:solidFill>
                <a:highlight>
                  <a:srgbClr val="FFFFFF"/>
                </a:highlight>
                <a:latin typeface="Calibri"/>
                <a:ea typeface="Calibri"/>
                <a:cs typeface="Calibri"/>
                <a:sym typeface="Calibri"/>
              </a:rPr>
              <a:t>Lorem ipsum dolor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consectetur</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adipiscing</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elit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Quisque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congue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enim</a:t>
            </a:r>
            <a:r>
              <a:rPr lang="en-US" sz="1600" dirty="0">
                <a:solidFill>
                  <a:schemeClr val="dk1"/>
                </a:solidFill>
                <a:highlight>
                  <a:srgbClr val="FFFFFF"/>
                </a:highlight>
                <a:latin typeface="Calibri"/>
                <a:ea typeface="Calibri"/>
                <a:cs typeface="Calibri"/>
                <a:sym typeface="Calibri"/>
              </a:rPr>
              <a:t> auctor, </a:t>
            </a:r>
            <a:r>
              <a:rPr lang="en-US" sz="1600" dirty="0" err="1">
                <a:solidFill>
                  <a:schemeClr val="dk1"/>
                </a:solidFill>
                <a:highlight>
                  <a:srgbClr val="FFFFFF"/>
                </a:highlight>
                <a:latin typeface="Calibri"/>
                <a:ea typeface="Calibri"/>
                <a:cs typeface="Calibri"/>
                <a:sym typeface="Calibri"/>
              </a:rPr>
              <a:t>lobortis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neque</a:t>
            </a:r>
            <a:r>
              <a:rPr lang="en-US" sz="1600" dirty="0">
                <a:solidFill>
                  <a:schemeClr val="dk1"/>
                </a:solidFill>
                <a:highlight>
                  <a:srgbClr val="FFFFFF"/>
                </a:highlight>
                <a:latin typeface="Calibri"/>
                <a:ea typeface="Calibri"/>
                <a:cs typeface="Calibri"/>
                <a:sym typeface="Calibri"/>
              </a:rPr>
              <a:t> nec, </a:t>
            </a:r>
          </a:p>
          <a:p>
            <a:pPr marL="285750" marR="0" lvl="0" indent="-285750" algn="just" rtl="0">
              <a:lnSpc>
                <a:spcPct val="150000"/>
              </a:lnSpc>
              <a:spcBef>
                <a:spcPts val="0"/>
              </a:spcBef>
              <a:spcAft>
                <a:spcPts val="0"/>
              </a:spcAft>
              <a:buFont typeface="Arial" panose="020B0604020202020204" pitchFamily="34" charset="0"/>
              <a:buChar char="•"/>
            </a:pPr>
            <a:r>
              <a:rPr lang="en-US" sz="1600" dirty="0">
                <a:solidFill>
                  <a:schemeClr val="dk1"/>
                </a:solidFill>
                <a:highlight>
                  <a:srgbClr val="FFFFFF"/>
                </a:highlight>
                <a:latin typeface="Calibri"/>
                <a:ea typeface="Calibri"/>
                <a:cs typeface="Calibri"/>
                <a:sym typeface="Calibri"/>
              </a:rPr>
              <a:t>auctor </a:t>
            </a:r>
            <a:r>
              <a:rPr lang="en-US" sz="1600" dirty="0" err="1">
                <a:solidFill>
                  <a:schemeClr val="dk1"/>
                </a:solidFill>
                <a:highlight>
                  <a:srgbClr val="FFFFFF"/>
                </a:highlight>
                <a:latin typeface="Calibri"/>
                <a:ea typeface="Calibri"/>
                <a:cs typeface="Calibri"/>
                <a:sym typeface="Calibri"/>
              </a:rPr>
              <a:t>velit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Vivamus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eleifend</a:t>
            </a:r>
            <a:r>
              <a:rPr lang="en-US" sz="1600" dirty="0">
                <a:solidFill>
                  <a:schemeClr val="dk1"/>
                </a:solidFill>
                <a:highlight>
                  <a:srgbClr val="FFFFFF"/>
                </a:highlight>
                <a:latin typeface="Calibri"/>
                <a:ea typeface="Calibri"/>
                <a:cs typeface="Calibri"/>
                <a:sym typeface="Calibri"/>
              </a:rPr>
              <a:t> lacinia </a:t>
            </a:r>
            <a:r>
              <a:rPr lang="en-US" sz="1600" dirty="0" err="1">
                <a:solidFill>
                  <a:schemeClr val="dk1"/>
                </a:solidFill>
                <a:highlight>
                  <a:srgbClr val="FFFFFF"/>
                </a:highlight>
                <a:latin typeface="Calibri"/>
                <a:ea typeface="Calibri"/>
                <a:cs typeface="Calibri"/>
                <a:sym typeface="Calibri"/>
              </a:rPr>
              <a:t>sem</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ullamcorper</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ornare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Fusce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leo</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felis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sagittis</a:t>
            </a:r>
            <a:r>
              <a:rPr lang="en-US" sz="1600" dirty="0">
                <a:solidFill>
                  <a:schemeClr val="dk1"/>
                </a:solidFill>
                <a:highlight>
                  <a:srgbClr val="FFFFFF"/>
                </a:highlight>
                <a:latin typeface="Calibri"/>
                <a:ea typeface="Calibri"/>
                <a:cs typeface="Calibri"/>
                <a:sym typeface="Calibri"/>
              </a:rPr>
              <a:t> id gravida at, </a:t>
            </a:r>
          </a:p>
          <a:p>
            <a:pPr marL="285750" marR="0" lvl="0" indent="-285750" algn="just" rtl="0">
              <a:lnSpc>
                <a:spcPct val="150000"/>
              </a:lnSpc>
              <a:spcBef>
                <a:spcPts val="0"/>
              </a:spcBef>
              <a:spcAft>
                <a:spcPts val="0"/>
              </a:spcAft>
              <a:buFont typeface="Arial" panose="020B0604020202020204" pitchFamily="34" charset="0"/>
              <a:buChar char="•"/>
            </a:pPr>
            <a:r>
              <a:rPr lang="en-US" sz="1600" dirty="0" err="1">
                <a:solidFill>
                  <a:schemeClr val="dk1"/>
                </a:solidFill>
                <a:highlight>
                  <a:srgbClr val="FFFFFF"/>
                </a:highlight>
                <a:latin typeface="Calibri"/>
                <a:ea typeface="Calibri"/>
                <a:cs typeface="Calibri"/>
                <a:sym typeface="Calibri"/>
              </a:rPr>
              <a:t>ullamcorper</a:t>
            </a:r>
            <a:r>
              <a:rPr lang="en-US" sz="1600" dirty="0">
                <a:solidFill>
                  <a:schemeClr val="dk1"/>
                </a:solidFill>
                <a:highlight>
                  <a:srgbClr val="FFFFFF"/>
                </a:highlight>
                <a:latin typeface="Calibri"/>
                <a:ea typeface="Calibri"/>
                <a:cs typeface="Calibri"/>
                <a:sym typeface="Calibri"/>
              </a:rPr>
              <a:t> at </a:t>
            </a:r>
            <a:r>
              <a:rPr lang="en-US" sz="1600" dirty="0" err="1">
                <a:solidFill>
                  <a:schemeClr val="dk1"/>
                </a:solidFill>
                <a:highlight>
                  <a:srgbClr val="FFFFFF"/>
                </a:highlight>
                <a:latin typeface="Calibri"/>
                <a:ea typeface="Calibri"/>
                <a:cs typeface="Calibri"/>
                <a:sym typeface="Calibri"/>
              </a:rPr>
              <a:t>arcu</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Praesent</a:t>
            </a:r>
            <a:r>
              <a:rPr lang="en-US" sz="1600" dirty="0">
                <a:solidFill>
                  <a:schemeClr val="dk1"/>
                </a:solidFill>
                <a:highlight>
                  <a:srgbClr val="FFFFFF"/>
                </a:highlight>
                <a:latin typeface="Calibri"/>
                <a:ea typeface="Calibri"/>
                <a:cs typeface="Calibri"/>
                <a:sym typeface="Calibri"/>
              </a:rPr>
              <a:t> cursus </a:t>
            </a:r>
            <a:r>
              <a:rPr lang="en-US" sz="1600" dirty="0" err="1">
                <a:solidFill>
                  <a:schemeClr val="dk1"/>
                </a:solidFill>
                <a:highlight>
                  <a:srgbClr val="FFFFFF"/>
                </a:highlight>
                <a:latin typeface="Calibri"/>
                <a:ea typeface="Calibri"/>
                <a:cs typeface="Calibri"/>
                <a:sym typeface="Calibri"/>
              </a:rPr>
              <a:t>augue</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ut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tempor</a:t>
            </a:r>
            <a:r>
              <a:rPr lang="en-US" sz="1600" dirty="0">
                <a:solidFill>
                  <a:schemeClr val="dk1"/>
                </a:solidFill>
                <a:highlight>
                  <a:srgbClr val="FFFFFF"/>
                </a:highlight>
                <a:latin typeface="Calibri"/>
                <a:ea typeface="Calibri"/>
                <a:cs typeface="Calibri"/>
                <a:sym typeface="Calibri"/>
              </a:rPr>
              <a:t> porta. Sed </a:t>
            </a:r>
            <a:r>
              <a:rPr lang="en-US" sz="1600" dirty="0" err="1">
                <a:solidFill>
                  <a:schemeClr val="dk1"/>
                </a:solidFill>
                <a:highlight>
                  <a:srgbClr val="FFFFFF"/>
                </a:highlight>
                <a:latin typeface="Calibri"/>
                <a:ea typeface="Calibri"/>
                <a:cs typeface="Calibri"/>
                <a:sym typeface="Calibri"/>
              </a:rPr>
              <a:t>condimentum</a:t>
            </a:r>
            <a:r>
              <a:rPr lang="en-US" sz="1600" dirty="0">
                <a:solidFill>
                  <a:schemeClr val="dk1"/>
                </a:solidFill>
                <a:highlight>
                  <a:srgbClr val="FFFFFF"/>
                </a:highlight>
                <a:latin typeface="Calibri"/>
                <a:ea typeface="Calibri"/>
                <a:cs typeface="Calibri"/>
                <a:sym typeface="Calibri"/>
              </a:rPr>
              <a:t>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dolor</a:t>
            </a:r>
          </a:p>
          <a:p>
            <a:pPr marL="285750" marR="0" lvl="0" indent="-285750" algn="just" rtl="0">
              <a:lnSpc>
                <a:spcPct val="150000"/>
              </a:lnSpc>
              <a:spcBef>
                <a:spcPts val="0"/>
              </a:spcBef>
              <a:spcAft>
                <a:spcPts val="0"/>
              </a:spcAft>
              <a:buFont typeface="Arial" panose="020B0604020202020204" pitchFamily="34" charset="0"/>
              <a:buChar char="•"/>
            </a:pP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eget</a:t>
            </a:r>
            <a:r>
              <a:rPr lang="en-US" sz="1600" dirty="0">
                <a:solidFill>
                  <a:schemeClr val="dk1"/>
                </a:solidFill>
                <a:highlight>
                  <a:srgbClr val="FFFFFF"/>
                </a:highlight>
                <a:latin typeface="Calibri"/>
                <a:ea typeface="Calibri"/>
                <a:cs typeface="Calibri"/>
                <a:sym typeface="Calibri"/>
              </a:rPr>
              <a:t> maximus. Proin </a:t>
            </a:r>
            <a:r>
              <a:rPr lang="en-US" sz="1600" dirty="0" err="1">
                <a:solidFill>
                  <a:schemeClr val="dk1"/>
                </a:solidFill>
                <a:highlight>
                  <a:srgbClr val="FFFFFF"/>
                </a:highlight>
                <a:latin typeface="Calibri"/>
                <a:ea typeface="Calibri"/>
                <a:cs typeface="Calibri"/>
                <a:sym typeface="Calibri"/>
              </a:rPr>
              <a:t>varius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lectus</a:t>
            </a:r>
            <a:r>
              <a:rPr lang="en-US" sz="1600" dirty="0">
                <a:solidFill>
                  <a:schemeClr val="dk1"/>
                </a:solidFill>
                <a:highlight>
                  <a:srgbClr val="FFFFFF"/>
                </a:highlight>
                <a:latin typeface="Calibri"/>
                <a:ea typeface="Calibri"/>
                <a:cs typeface="Calibri"/>
                <a:sym typeface="Calibri"/>
              </a:rPr>
              <a:t> in pulvinar </a:t>
            </a:r>
            <a:r>
              <a:rPr lang="en-US" sz="1600" dirty="0" err="1">
                <a:solidFill>
                  <a:schemeClr val="dk1"/>
                </a:solidFill>
                <a:highlight>
                  <a:srgbClr val="FFFFFF"/>
                </a:highlight>
                <a:latin typeface="Calibri"/>
                <a:ea typeface="Calibri"/>
                <a:cs typeface="Calibri"/>
                <a:sym typeface="Calibri"/>
              </a:rPr>
              <a:t>euismod</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elit</a:t>
            </a:r>
            <a:r>
              <a:rPr lang="en-US" sz="1600" dirty="0">
                <a:solidFill>
                  <a:schemeClr val="dk1"/>
                </a:solidFill>
                <a:highlight>
                  <a:srgbClr val="FFFFFF"/>
                </a:highlight>
                <a:latin typeface="Calibri"/>
                <a:ea typeface="Calibri"/>
                <a:cs typeface="Calibri"/>
                <a:sym typeface="Calibri"/>
              </a:rPr>
              <a:t> diam </a:t>
            </a:r>
            <a:r>
              <a:rPr lang="en-US" sz="1600" dirty="0" err="1">
                <a:solidFill>
                  <a:schemeClr val="dk1"/>
                </a:solidFill>
                <a:highlight>
                  <a:srgbClr val="FFFFFF"/>
                </a:highlight>
                <a:latin typeface="Calibri"/>
                <a:ea typeface="Calibri"/>
                <a:cs typeface="Calibri"/>
                <a:sym typeface="Calibri"/>
              </a:rPr>
              <a:t>facilisis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leo</a:t>
            </a:r>
            <a:r>
              <a:rPr lang="en-US" sz="1600" dirty="0">
                <a:solidFill>
                  <a:schemeClr val="dk1"/>
                </a:solidFill>
                <a:highlight>
                  <a:srgbClr val="FFFFFF"/>
                </a:highlight>
                <a:latin typeface="Calibri"/>
                <a:ea typeface="Calibri"/>
                <a:cs typeface="Calibri"/>
                <a:sym typeface="Calibri"/>
              </a:rPr>
              <a:t>, in auctor </a:t>
            </a:r>
            <a:r>
              <a:rPr lang="en-US" sz="1600" dirty="0" err="1">
                <a:solidFill>
                  <a:schemeClr val="dk1"/>
                </a:solidFill>
                <a:highlight>
                  <a:srgbClr val="FFFFFF"/>
                </a:highlight>
                <a:latin typeface="Calibri"/>
                <a:ea typeface="Calibri"/>
                <a:cs typeface="Calibri"/>
                <a:sym typeface="Calibri"/>
              </a:rPr>
              <a:t>augue</a:t>
            </a:r>
            <a:r>
              <a:rPr lang="en-US" sz="1600" dirty="0">
                <a:solidFill>
                  <a:schemeClr val="dk1"/>
                </a:solidFill>
                <a:highlight>
                  <a:srgbClr val="FFFFFF"/>
                </a:highlight>
                <a:latin typeface="Calibri"/>
                <a:ea typeface="Calibri"/>
                <a:cs typeface="Calibri"/>
                <a:sym typeface="Calibri"/>
              </a:rPr>
              <a:t> </a:t>
            </a:r>
          </a:p>
          <a:p>
            <a:pPr marL="285750" marR="0" lvl="0" indent="-285750" algn="just" rtl="0">
              <a:lnSpc>
                <a:spcPct val="150000"/>
              </a:lnSpc>
              <a:spcBef>
                <a:spcPts val="0"/>
              </a:spcBef>
              <a:spcAft>
                <a:spcPts val="0"/>
              </a:spcAft>
              <a:buFont typeface="Arial" panose="020B0604020202020204" pitchFamily="34" charset="0"/>
              <a:buChar char="•"/>
            </a:pPr>
            <a:r>
              <a:rPr lang="en-US" sz="1600" dirty="0" err="1">
                <a:solidFill>
                  <a:schemeClr val="dk1"/>
                </a:solidFill>
                <a:highlight>
                  <a:srgbClr val="FFFFFF"/>
                </a:highlight>
                <a:latin typeface="Calibri"/>
                <a:ea typeface="Calibri"/>
                <a:cs typeface="Calibri"/>
                <a:sym typeface="Calibri"/>
              </a:rPr>
              <a:t>massa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quis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lectus</a:t>
            </a:r>
            <a:r>
              <a:rPr lang="en-US" sz="1600" dirty="0">
                <a:solidFill>
                  <a:schemeClr val="dk1"/>
                </a:solidFill>
                <a:highlight>
                  <a:srgbClr val="FFFFFF"/>
                </a:highlight>
                <a:latin typeface="Calibri"/>
                <a:ea typeface="Calibri"/>
                <a:cs typeface="Calibri"/>
                <a:sym typeface="Calibri"/>
              </a:rPr>
              <a:t>. In sit </a:t>
            </a:r>
            <a:r>
              <a:rPr lang="en-US" sz="1600" dirty="0" err="1">
                <a:solidFill>
                  <a:schemeClr val="dk1"/>
                </a:solidFill>
                <a:highlight>
                  <a:srgbClr val="FFFFFF"/>
                </a:highlight>
                <a:latin typeface="Calibri"/>
                <a:ea typeface="Calibri"/>
                <a:cs typeface="Calibri"/>
                <a:sym typeface="Calibri"/>
              </a:rPr>
              <a:t>amet</a:t>
            </a:r>
            <a:r>
              <a:rPr lang="en-US" sz="1600" dirty="0">
                <a:solidFill>
                  <a:schemeClr val="dk1"/>
                </a:solidFill>
                <a:highlight>
                  <a:srgbClr val="FFFFFF"/>
                </a:highlight>
                <a:latin typeface="Calibri"/>
                <a:ea typeface="Calibri"/>
                <a:cs typeface="Calibri"/>
                <a:sym typeface="Calibri"/>
              </a:rPr>
              <a:t> ligula </a:t>
            </a:r>
            <a:r>
              <a:rPr lang="en-US" sz="1600" dirty="0" err="1">
                <a:solidFill>
                  <a:schemeClr val="dk1"/>
                </a:solidFill>
                <a:highlight>
                  <a:srgbClr val="FFFFFF"/>
                </a:highlight>
                <a:latin typeface="Calibri"/>
                <a:ea typeface="Calibri"/>
                <a:cs typeface="Calibri"/>
                <a:sym typeface="Calibri"/>
              </a:rPr>
              <a:t>erat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Fusce</a:t>
            </a:r>
            <a:r>
              <a:rPr lang="en-US" sz="1600" dirty="0">
                <a:solidFill>
                  <a:schemeClr val="dk1"/>
                </a:solidFill>
                <a:highlight>
                  <a:srgbClr val="FFFFFF"/>
                </a:highlight>
                <a:latin typeface="Calibri"/>
                <a:ea typeface="Calibri"/>
                <a:cs typeface="Calibri"/>
                <a:sym typeface="Calibri"/>
              </a:rPr>
              <a:t> in </a:t>
            </a:r>
            <a:r>
              <a:rPr lang="en-US" sz="1600" dirty="0" err="1">
                <a:solidFill>
                  <a:schemeClr val="dk1"/>
                </a:solidFill>
                <a:highlight>
                  <a:srgbClr val="FFFFFF"/>
                </a:highlight>
                <a:latin typeface="Calibri"/>
                <a:ea typeface="Calibri"/>
                <a:cs typeface="Calibri"/>
                <a:sym typeface="Calibri"/>
              </a:rPr>
              <a:t>aliquet</a:t>
            </a:r>
            <a:r>
              <a:rPr lang="en-US" sz="1600" dirty="0">
                <a:solidFill>
                  <a:schemeClr val="dk1"/>
                </a:solidFill>
                <a:highlight>
                  <a:srgbClr val="FFFFFF"/>
                </a:highlight>
                <a:latin typeface="Calibri"/>
                <a:ea typeface="Calibri"/>
                <a:cs typeface="Calibri"/>
                <a:sym typeface="Calibri"/>
              </a:rPr>
              <a:t> ante. Maecenas vel </a:t>
            </a:r>
            <a:r>
              <a:rPr lang="en-US" sz="1600" dirty="0" err="1">
                <a:solidFill>
                  <a:schemeClr val="dk1"/>
                </a:solidFill>
                <a:highlight>
                  <a:srgbClr val="FFFFFF"/>
                </a:highlight>
                <a:latin typeface="Calibri"/>
                <a:ea typeface="Calibri"/>
                <a:cs typeface="Calibri"/>
                <a:sym typeface="Calibri"/>
              </a:rPr>
              <a:t>blandit</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nulla</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dapibus</a:t>
            </a:r>
            <a:r>
              <a:rPr lang="en-US" sz="1600" dirty="0">
                <a:solidFill>
                  <a:schemeClr val="dk1"/>
                </a:solidFill>
                <a:highlight>
                  <a:srgbClr val="FFFFFF"/>
                </a:highlight>
                <a:latin typeface="Calibri"/>
                <a:ea typeface="Calibri"/>
                <a:cs typeface="Calibri"/>
                <a:sym typeface="Calibri"/>
              </a:rPr>
              <a:t> </a:t>
            </a:r>
            <a:r>
              <a:rPr lang="en-US" sz="1600" dirty="0" err="1">
                <a:solidFill>
                  <a:schemeClr val="dk1"/>
                </a:solidFill>
                <a:highlight>
                  <a:srgbClr val="FFFFFF"/>
                </a:highlight>
                <a:latin typeface="Calibri"/>
                <a:ea typeface="Calibri"/>
                <a:cs typeface="Calibri"/>
                <a:sym typeface="Calibri"/>
              </a:rPr>
              <a:t>sollicitudin</a:t>
            </a:r>
            <a:endParaRPr lang="en-US" sz="1600" dirty="0">
              <a:solidFill>
                <a:schemeClr val="dk1"/>
              </a:solidFill>
              <a:highlight>
                <a:srgbClr val="FFFFFF"/>
              </a:highlight>
              <a:latin typeface="Calibri"/>
              <a:ea typeface="Calibri"/>
              <a:cs typeface="Calibri"/>
              <a:sym typeface="Calibri"/>
            </a:endParaRPr>
          </a:p>
        </p:txBody>
      </p:sp>
      <p:sp>
        <p:nvSpPr>
          <p:cNvPr id="4" name="Google Shape;91;p1">
            <a:extLst>
              <a:ext uri="{FF2B5EF4-FFF2-40B4-BE49-F238E27FC236}">
                <a16:creationId xmlns:a16="http://schemas.microsoft.com/office/drawing/2014/main" id="{D973893F-E4A0-46F2-7BA6-E965FE81BF58}"/>
              </a:ext>
            </a:extLst>
          </p:cNvPr>
          <p:cNvSpPr txBox="1"/>
          <p:nvPr/>
        </p:nvSpPr>
        <p:spPr>
          <a:xfrm>
            <a:off x="766208" y="16921313"/>
            <a:ext cx="3656100" cy="628500"/>
          </a:xfrm>
          <a:prstGeom prst="rect">
            <a:avLst/>
          </a:prstGeom>
          <a:solidFill>
            <a:srgbClr val="14937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dirty="0">
                <a:solidFill>
                  <a:schemeClr val="lt1"/>
                </a:solidFill>
                <a:latin typeface="Calibri"/>
                <a:ea typeface="Calibri"/>
                <a:cs typeface="Calibri"/>
                <a:sym typeface="Calibri"/>
              </a:rPr>
              <a:t>OBJECTIVES</a:t>
            </a:r>
            <a:endParaRPr sz="3000" b="1" dirty="0">
              <a:solidFill>
                <a:schemeClr val="lt1"/>
              </a:solidFill>
              <a:latin typeface="Calibri"/>
              <a:ea typeface="Calibri"/>
              <a:cs typeface="Calibri"/>
              <a:sym typeface="Calibri"/>
            </a:endParaRPr>
          </a:p>
        </p:txBody>
      </p:sp>
      <p:pic>
        <p:nvPicPr>
          <p:cNvPr id="6" name="Imagem 5">
            <a:extLst>
              <a:ext uri="{FF2B5EF4-FFF2-40B4-BE49-F238E27FC236}">
                <a16:creationId xmlns:a16="http://schemas.microsoft.com/office/drawing/2014/main" id="{A21B52B4-4C7C-F3CE-5876-D423F032C57D}"/>
              </a:ext>
            </a:extLst>
          </p:cNvPr>
          <p:cNvPicPr>
            <a:picLocks noChangeAspect="1"/>
          </p:cNvPicPr>
          <p:nvPr/>
        </p:nvPicPr>
        <p:blipFill>
          <a:blip r:embed="rId4"/>
          <a:srcRect l="51869" r="21992" b="19546"/>
          <a:stretch>
            <a:fillRect/>
          </a:stretch>
        </p:blipFill>
        <p:spPr>
          <a:xfrm>
            <a:off x="16049400" y="28765915"/>
            <a:ext cx="4495484" cy="1200532"/>
          </a:xfrm>
          <a:prstGeom prst="rect">
            <a:avLst/>
          </a:prstGeom>
        </p:spPr>
      </p:pic>
      <p:pic>
        <p:nvPicPr>
          <p:cNvPr id="9" name="Imagem 8">
            <a:extLst>
              <a:ext uri="{FF2B5EF4-FFF2-40B4-BE49-F238E27FC236}">
                <a16:creationId xmlns:a16="http://schemas.microsoft.com/office/drawing/2014/main" id="{F612D1F0-1C5A-D4F2-073D-D53A320A6B4B}"/>
              </a:ext>
            </a:extLst>
          </p:cNvPr>
          <p:cNvPicPr>
            <a:picLocks noChangeAspect="1"/>
          </p:cNvPicPr>
          <p:nvPr/>
        </p:nvPicPr>
        <p:blipFill>
          <a:blip r:embed="rId4"/>
          <a:srcRect l="77640" b="8458"/>
          <a:stretch>
            <a:fillRect/>
          </a:stretch>
        </p:blipFill>
        <p:spPr>
          <a:xfrm>
            <a:off x="750140" y="28765915"/>
            <a:ext cx="3845622" cy="1365988"/>
          </a:xfrm>
          <a:prstGeom prst="rect">
            <a:avLst/>
          </a:prstGeom>
        </p:spPr>
      </p:pic>
      <p:pic>
        <p:nvPicPr>
          <p:cNvPr id="10" name="Imagem 9">
            <a:extLst>
              <a:ext uri="{FF2B5EF4-FFF2-40B4-BE49-F238E27FC236}">
                <a16:creationId xmlns:a16="http://schemas.microsoft.com/office/drawing/2014/main" id="{7BC1DA6F-D1AA-DFCC-4E04-D513748179B1}"/>
              </a:ext>
            </a:extLst>
          </p:cNvPr>
          <p:cNvPicPr>
            <a:picLocks noChangeAspect="1"/>
          </p:cNvPicPr>
          <p:nvPr/>
        </p:nvPicPr>
        <p:blipFill>
          <a:blip r:embed="rId5"/>
          <a:srcRect t="24487" r="2519"/>
          <a:stretch>
            <a:fillRect/>
          </a:stretch>
        </p:blipFill>
        <p:spPr>
          <a:xfrm>
            <a:off x="4546286" y="29015649"/>
            <a:ext cx="5428935" cy="1057653"/>
          </a:xfrm>
          <a:prstGeom prst="rect">
            <a:avLst/>
          </a:prstGeom>
        </p:spPr>
      </p:pic>
      <p:pic>
        <p:nvPicPr>
          <p:cNvPr id="11" name="Imagem 10">
            <a:extLst>
              <a:ext uri="{FF2B5EF4-FFF2-40B4-BE49-F238E27FC236}">
                <a16:creationId xmlns:a16="http://schemas.microsoft.com/office/drawing/2014/main" id="{02FBBE2B-0E94-76E1-FF3A-502A09BE4568}"/>
              </a:ext>
            </a:extLst>
          </p:cNvPr>
          <p:cNvPicPr>
            <a:picLocks noChangeAspect="1"/>
          </p:cNvPicPr>
          <p:nvPr/>
        </p:nvPicPr>
        <p:blipFill>
          <a:blip r:embed="rId4"/>
          <a:srcRect l="14705" t="-1" r="77640" b="-43169"/>
          <a:stretch>
            <a:fillRect/>
          </a:stretch>
        </p:blipFill>
        <p:spPr>
          <a:xfrm>
            <a:off x="10128080" y="28821094"/>
            <a:ext cx="1316588" cy="2136379"/>
          </a:xfrm>
          <a:prstGeom prst="rect">
            <a:avLst/>
          </a:prstGeom>
        </p:spPr>
      </p:pic>
      <p:pic>
        <p:nvPicPr>
          <p:cNvPr id="12" name="Imagem 11">
            <a:extLst>
              <a:ext uri="{FF2B5EF4-FFF2-40B4-BE49-F238E27FC236}">
                <a16:creationId xmlns:a16="http://schemas.microsoft.com/office/drawing/2014/main" id="{E81F9663-E1C1-AF99-7DC6-B997EFECA1A2}"/>
              </a:ext>
            </a:extLst>
          </p:cNvPr>
          <p:cNvPicPr>
            <a:picLocks noChangeAspect="1"/>
          </p:cNvPicPr>
          <p:nvPr/>
        </p:nvPicPr>
        <p:blipFill>
          <a:blip r:embed="rId4"/>
          <a:srcRect t="21301" r="85404" b="-43169"/>
          <a:stretch>
            <a:fillRect/>
          </a:stretch>
        </p:blipFill>
        <p:spPr>
          <a:xfrm>
            <a:off x="13420375" y="29138964"/>
            <a:ext cx="2510370" cy="1818509"/>
          </a:xfrm>
          <a:prstGeom prst="rect">
            <a:avLst/>
          </a:prstGeom>
        </p:spPr>
      </p:pic>
      <p:pic>
        <p:nvPicPr>
          <p:cNvPr id="13" name="Imagem 12">
            <a:extLst>
              <a:ext uri="{FF2B5EF4-FFF2-40B4-BE49-F238E27FC236}">
                <a16:creationId xmlns:a16="http://schemas.microsoft.com/office/drawing/2014/main" id="{3427A013-2FCD-AAEC-FD5E-11532D147B8D}"/>
              </a:ext>
            </a:extLst>
          </p:cNvPr>
          <p:cNvPicPr>
            <a:picLocks noChangeAspect="1"/>
          </p:cNvPicPr>
          <p:nvPr/>
        </p:nvPicPr>
        <p:blipFill>
          <a:blip r:embed="rId4"/>
          <a:srcRect l="36365" r="53738" b="3411"/>
          <a:stretch>
            <a:fillRect/>
          </a:stretch>
        </p:blipFill>
        <p:spPr>
          <a:xfrm>
            <a:off x="11750441" y="28765915"/>
            <a:ext cx="1702187" cy="1441290"/>
          </a:xfrm>
          <a:prstGeom prst="rect">
            <a:avLst/>
          </a:prstGeom>
        </p:spPr>
      </p:pic>
      <p:pic>
        <p:nvPicPr>
          <p:cNvPr id="22" name="Imagem 21">
            <a:extLst>
              <a:ext uri="{FF2B5EF4-FFF2-40B4-BE49-F238E27FC236}">
                <a16:creationId xmlns:a16="http://schemas.microsoft.com/office/drawing/2014/main" id="{78F4F0A2-9C80-D164-E492-2DBF735201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8392" y="22050960"/>
            <a:ext cx="6693584" cy="3460799"/>
          </a:xfrm>
          <a:prstGeom prst="rect">
            <a:avLst/>
          </a:prstGeom>
        </p:spPr>
      </p:pic>
      <p:pic>
        <p:nvPicPr>
          <p:cNvPr id="5" name="Imagem 4">
            <a:extLst>
              <a:ext uri="{FF2B5EF4-FFF2-40B4-BE49-F238E27FC236}">
                <a16:creationId xmlns:a16="http://schemas.microsoft.com/office/drawing/2014/main" id="{CD13EB85-8EAF-B613-297F-333242A4FAA1}"/>
              </a:ext>
            </a:extLst>
          </p:cNvPr>
          <p:cNvPicPr>
            <a:picLocks noChangeAspect="1"/>
          </p:cNvPicPr>
          <p:nvPr/>
        </p:nvPicPr>
        <p:blipFill>
          <a:blip r:embed="rId7"/>
          <a:stretch>
            <a:fillRect/>
          </a:stretch>
        </p:blipFill>
        <p:spPr>
          <a:xfrm>
            <a:off x="18297142" y="26250654"/>
            <a:ext cx="2052059" cy="20520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1559</Words>
  <Application>Microsoft Macintosh PowerPoint</Application>
  <PresentationFormat>Personalizados</PresentationFormat>
  <Paragraphs>54</Paragraphs>
  <Slides>1</Slides>
  <Notes>1</Notes>
  <HiddenSlides>0</HiddenSlides>
  <MMClips>0</MMClips>
  <ScaleCrop>false</ScaleCrop>
  <HeadingPairs>
    <vt:vector size="6" baseType="variant">
      <vt:variant>
        <vt:lpstr>Tipos de letra usados</vt:lpstr>
      </vt:variant>
      <vt:variant>
        <vt:i4>2</vt:i4>
      </vt:variant>
      <vt:variant>
        <vt:lpstr>Tema</vt:lpstr>
      </vt:variant>
      <vt:variant>
        <vt:i4>1</vt:i4>
      </vt:variant>
      <vt:variant>
        <vt:lpstr>Títulos dos diapositivos</vt:lpstr>
      </vt:variant>
      <vt:variant>
        <vt:i4>1</vt:i4>
      </vt:variant>
    </vt:vector>
  </HeadingPairs>
  <TitlesOfParts>
    <vt:vector size="4" baseType="lpstr">
      <vt:lpstr>Arial</vt:lpstr>
      <vt:lpstr>Calibri</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Filipa  Pires</dc:creator>
  <cp:lastModifiedBy>Rita Da Cruz Tavares</cp:lastModifiedBy>
  <cp:revision>2</cp:revision>
  <dcterms:created xsi:type="dcterms:W3CDTF">2021-05-03T18:24:06Z</dcterms:created>
  <dcterms:modified xsi:type="dcterms:W3CDTF">2025-11-13T10:39:15Z</dcterms:modified>
</cp:coreProperties>
</file>